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1" r:id="rId2"/>
    <p:sldId id="277" r:id="rId3"/>
    <p:sldId id="280" r:id="rId4"/>
    <p:sldId id="284" r:id="rId5"/>
    <p:sldId id="279" r:id="rId6"/>
    <p:sldId id="309" r:id="rId7"/>
    <p:sldId id="281" r:id="rId8"/>
    <p:sldId id="285" r:id="rId9"/>
    <p:sldId id="312" r:id="rId10"/>
    <p:sldId id="278" r:id="rId11"/>
    <p:sldId id="286" r:id="rId12"/>
    <p:sldId id="282" r:id="rId13"/>
    <p:sldId id="313" r:id="rId14"/>
    <p:sldId id="283" r:id="rId15"/>
    <p:sldId id="288" r:id="rId16"/>
    <p:sldId id="310" r:id="rId17"/>
    <p:sldId id="264" r:id="rId18"/>
    <p:sldId id="311" r:id="rId19"/>
    <p:sldId id="268" r:id="rId20"/>
    <p:sldId id="289" r:id="rId21"/>
    <p:sldId id="290" r:id="rId22"/>
    <p:sldId id="308" r:id="rId23"/>
    <p:sldId id="314" r:id="rId24"/>
    <p:sldId id="291" r:id="rId25"/>
    <p:sldId id="293" r:id="rId26"/>
    <p:sldId id="294" r:id="rId27"/>
    <p:sldId id="299" r:id="rId28"/>
    <p:sldId id="301" r:id="rId29"/>
    <p:sldId id="302" r:id="rId30"/>
    <p:sldId id="303" r:id="rId31"/>
    <p:sldId id="304" r:id="rId32"/>
    <p:sldId id="274" r:id="rId33"/>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unė Vaškelienė" initials="Ramunė" lastIdx="1" clrIdx="0">
    <p:extLst>
      <p:ext uri="{19B8F6BF-5375-455C-9EA6-DF929625EA0E}">
        <p15:presenceInfo xmlns:p15="http://schemas.microsoft.com/office/powerpoint/2012/main" userId="Ramunė Vaškelien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C71"/>
    <a:srgbClr val="E7E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03" autoAdjust="0"/>
  </p:normalViewPr>
  <p:slideViewPr>
    <p:cSldViewPr snapToGrid="0" snapToObjects="1">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DB34A-DF9E-4D8F-9389-C283B437FABA}" type="datetimeFigureOut">
              <a:rPr lang="lt-LT" smtClean="0"/>
              <a:t>2022-04-01</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AFCCE-6450-4862-8EE5-ACE9EE2AD5F8}" type="slidenum">
              <a:rPr lang="lt-LT" smtClean="0"/>
              <a:t>‹#›</a:t>
            </a:fld>
            <a:endParaRPr lang="lt-LT"/>
          </a:p>
        </p:txBody>
      </p:sp>
    </p:spTree>
    <p:extLst>
      <p:ext uri="{BB962C8B-B14F-4D97-AF65-F5344CB8AC3E}">
        <p14:creationId xmlns:p14="http://schemas.microsoft.com/office/powerpoint/2010/main" val="134681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374AFCCE-6450-4862-8EE5-ACE9EE2AD5F8}" type="slidenum">
              <a:rPr lang="lt-LT" smtClean="0"/>
              <a:t>17</a:t>
            </a:fld>
            <a:endParaRPr lang="lt-LT"/>
          </a:p>
        </p:txBody>
      </p:sp>
    </p:spTree>
    <p:extLst>
      <p:ext uri="{BB962C8B-B14F-4D97-AF65-F5344CB8AC3E}">
        <p14:creationId xmlns:p14="http://schemas.microsoft.com/office/powerpoint/2010/main" val="173393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AFCCE-6450-4862-8EE5-ACE9EE2AD5F8}"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71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374AFCCE-6450-4862-8EE5-ACE9EE2AD5F8}" type="slidenum">
              <a:rPr lang="lt-LT" smtClean="0"/>
              <a:t>31</a:t>
            </a:fld>
            <a:endParaRPr lang="lt-LT"/>
          </a:p>
        </p:txBody>
      </p:sp>
    </p:spTree>
    <p:extLst>
      <p:ext uri="{BB962C8B-B14F-4D97-AF65-F5344CB8AC3E}">
        <p14:creationId xmlns:p14="http://schemas.microsoft.com/office/powerpoint/2010/main" val="4097528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adinė skaidrė">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1E78C397-2E37-4520-B577-74B289AB8D25}"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0" name="Rectangle 9">
            <a:extLst>
              <a:ext uri="{FF2B5EF4-FFF2-40B4-BE49-F238E27FC236}">
                <a16:creationId xmlns:a16="http://schemas.microsoft.com/office/drawing/2014/main" id="{01A0599C-1975-B141-967F-CA8B63E637E0}"/>
              </a:ext>
            </a:extLst>
          </p:cNvPr>
          <p:cNvSpPr/>
          <p:nvPr userDrawn="1"/>
        </p:nvSpPr>
        <p:spPr>
          <a:xfrm>
            <a:off x="4706754" y="0"/>
            <a:ext cx="748524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Rectangle 11">
            <a:extLst>
              <a:ext uri="{FF2B5EF4-FFF2-40B4-BE49-F238E27FC236}">
                <a16:creationId xmlns:a16="http://schemas.microsoft.com/office/drawing/2014/main" id="{EE4999A4-2EE9-5D4C-9414-45FBC7097889}"/>
              </a:ext>
            </a:extLst>
          </p:cNvPr>
          <p:cNvSpPr/>
          <p:nvPr userDrawn="1"/>
        </p:nvSpPr>
        <p:spPr>
          <a:xfrm>
            <a:off x="0" y="0"/>
            <a:ext cx="47067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943947" y="4144246"/>
            <a:ext cx="3161938" cy="1003660"/>
          </a:xfrm>
          <a:prstGeom prst="rect">
            <a:avLst/>
          </a:prstGeom>
        </p:spPr>
        <p:txBody>
          <a:bodyPr anchor="b"/>
          <a:lstStyle>
            <a:lvl1pPr marL="0" indent="0">
              <a:lnSpc>
                <a:spcPct val="90000"/>
              </a:lnSpc>
              <a:spcBef>
                <a:spcPts val="0"/>
              </a:spcBef>
              <a:buNone/>
              <a:defRPr sz="3200" b="1" i="0">
                <a:solidFill>
                  <a:schemeClr val="bg1"/>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Prezentacijos</a:t>
            </a:r>
            <a:br>
              <a:rPr lang="lt-LT" noProof="1"/>
            </a:br>
            <a:r>
              <a:rPr lang="lt-LT" noProof="1"/>
              <a:t>pavadinimas</a:t>
            </a:r>
          </a:p>
        </p:txBody>
      </p:sp>
      <p:pic>
        <p:nvPicPr>
          <p:cNvPr id="2" name="Picture 1">
            <a:extLst>
              <a:ext uri="{FF2B5EF4-FFF2-40B4-BE49-F238E27FC236}">
                <a16:creationId xmlns:a16="http://schemas.microsoft.com/office/drawing/2014/main" id="{E913FF57-9018-904B-876A-6D666E6A4A59}"/>
              </a:ext>
            </a:extLst>
          </p:cNvPr>
          <p:cNvPicPr>
            <a:picLocks noChangeAspect="1"/>
          </p:cNvPicPr>
          <p:nvPr userDrawn="1"/>
        </p:nvPicPr>
        <p:blipFill>
          <a:blip r:embed="rId2"/>
          <a:stretch>
            <a:fillRect/>
          </a:stretch>
        </p:blipFill>
        <p:spPr>
          <a:xfrm>
            <a:off x="943947" y="1085182"/>
            <a:ext cx="1265853" cy="772495"/>
          </a:xfrm>
          <a:prstGeom prst="rect">
            <a:avLst/>
          </a:prstGeom>
        </p:spPr>
      </p:pic>
      <p:pic>
        <p:nvPicPr>
          <p:cNvPr id="7" name="Picture 6">
            <a:extLst>
              <a:ext uri="{FF2B5EF4-FFF2-40B4-BE49-F238E27FC236}">
                <a16:creationId xmlns:a16="http://schemas.microsoft.com/office/drawing/2014/main" id="{94EC6002-1FEE-244A-B04F-61C7F2D75DBC}"/>
              </a:ext>
            </a:extLst>
          </p:cNvPr>
          <p:cNvPicPr>
            <a:picLocks noChangeAspect="1"/>
          </p:cNvPicPr>
          <p:nvPr userDrawn="1"/>
        </p:nvPicPr>
        <p:blipFill>
          <a:blip r:embed="rId3"/>
          <a:stretch>
            <a:fillRect/>
          </a:stretch>
        </p:blipFill>
        <p:spPr>
          <a:xfrm>
            <a:off x="5319983" y="664143"/>
            <a:ext cx="6872017" cy="6193857"/>
          </a:xfrm>
          <a:prstGeom prst="rect">
            <a:avLst/>
          </a:prstGeom>
        </p:spPr>
      </p:pic>
      <p:sp>
        <p:nvSpPr>
          <p:cNvPr id="13" name="Text Placeholder 9">
            <a:extLst>
              <a:ext uri="{FF2B5EF4-FFF2-40B4-BE49-F238E27FC236}">
                <a16:creationId xmlns:a16="http://schemas.microsoft.com/office/drawing/2014/main" id="{CBCCB157-C746-A74E-A7C1-B55001E2CE1C}"/>
              </a:ext>
            </a:extLst>
          </p:cNvPr>
          <p:cNvSpPr>
            <a:spLocks noGrp="1"/>
          </p:cNvSpPr>
          <p:nvPr>
            <p:ph type="body" sz="quarter" idx="17" hasCustomPrompt="1"/>
          </p:nvPr>
        </p:nvSpPr>
        <p:spPr>
          <a:xfrm>
            <a:off x="943947" y="5406400"/>
            <a:ext cx="3161938" cy="366418"/>
          </a:xfrm>
          <a:prstGeom prst="rect">
            <a:avLst/>
          </a:prstGeom>
        </p:spPr>
        <p:txBody>
          <a:bodyPr/>
          <a:lstStyle>
            <a:lvl1pPr marL="0" indent="0">
              <a:spcBef>
                <a:spcPts val="0"/>
              </a:spcBef>
              <a:buNone/>
              <a:defRPr sz="1200" b="0" i="0">
                <a:solidFill>
                  <a:schemeClr val="accent2"/>
                </a:solidFill>
                <a:latin typeface="Open Sans" pitchFamily="2" charset="0"/>
                <a:ea typeface="Open Sans" pitchFamily="2" charset="0"/>
                <a:cs typeface="Open Sans" pitchFamily="2" charset="0"/>
              </a:defRPr>
            </a:lvl1pPr>
          </a:lstStyle>
          <a:p>
            <a:pPr lvl="0"/>
            <a:r>
              <a:rPr lang="lt-LT" noProof="1"/>
              <a:t>Autorius / data / pastaba</a:t>
            </a:r>
          </a:p>
        </p:txBody>
      </p:sp>
    </p:spTree>
    <p:extLst>
      <p:ext uri="{BB962C8B-B14F-4D97-AF65-F5344CB8AC3E}">
        <p14:creationId xmlns:p14="http://schemas.microsoft.com/office/powerpoint/2010/main" val="229458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aidrė 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F3F783CA-60F8-4F0B-91F2-5A795F98A293}"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3D63E623-48F4-7C42-823A-F99B825A8B32}"/>
              </a:ext>
            </a:extLst>
          </p:cNvPr>
          <p:cNvSpPr>
            <a:spLocks noGrp="1"/>
          </p:cNvSpPr>
          <p:nvPr>
            <p:ph type="pic" sz="quarter" idx="15" hasCustomPrompt="1"/>
          </p:nvPr>
        </p:nvSpPr>
        <p:spPr>
          <a:xfrm>
            <a:off x="2201863" y="1992312"/>
            <a:ext cx="9151937" cy="4326071"/>
          </a:xfrm>
          <a:prstGeom prst="rect">
            <a:avLst/>
          </a:prstGeom>
        </p:spPr>
        <p:txBody>
          <a:bodyPr/>
          <a:lstStyle>
            <a:lvl1pPr>
              <a:defRPr sz="1800"/>
            </a:lvl1pPr>
          </a:lstStyle>
          <a:p>
            <a:r>
              <a:rPr lang="en-LT" dirty="0"/>
              <a:t>Nuotrauka/infografikas</a:t>
            </a:r>
          </a:p>
        </p:txBody>
      </p:sp>
      <p:sp>
        <p:nvSpPr>
          <p:cNvPr id="17" name="Text Placeholder 8">
            <a:extLst>
              <a:ext uri="{FF2B5EF4-FFF2-40B4-BE49-F238E27FC236}">
                <a16:creationId xmlns:a16="http://schemas.microsoft.com/office/drawing/2014/main" id="{6DD4B34C-5187-2240-B4A2-A8AFB734D177}"/>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Tree>
    <p:extLst>
      <p:ext uri="{BB962C8B-B14F-4D97-AF65-F5344CB8AC3E}">
        <p14:creationId xmlns:p14="http://schemas.microsoft.com/office/powerpoint/2010/main" val="409776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aidrė 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6C696CAA-58CF-4B16-A361-D22CB2E4176D}"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EAD78D84-EB12-AA4D-AF11-294F95373949}"/>
              </a:ext>
            </a:extLst>
          </p:cNvPr>
          <p:cNvSpPr>
            <a:spLocks noGrp="1"/>
          </p:cNvSpPr>
          <p:nvPr>
            <p:ph type="pic" sz="quarter" idx="24" hasCustomPrompt="1"/>
          </p:nvPr>
        </p:nvSpPr>
        <p:spPr>
          <a:xfrm>
            <a:off x="2202504" y="2562530"/>
            <a:ext cx="1185862" cy="1185863"/>
          </a:xfrm>
          <a:prstGeom prst="rect">
            <a:avLst/>
          </a:prstGeom>
        </p:spPr>
        <p:txBody>
          <a:bodyPr/>
          <a:lstStyle>
            <a:lvl1pPr>
              <a:defRPr sz="1800"/>
            </a:lvl1pPr>
          </a:lstStyle>
          <a:p>
            <a:r>
              <a:rPr lang="lt-LT" noProof="1"/>
              <a:t>ikona</a:t>
            </a:r>
          </a:p>
        </p:txBody>
      </p:sp>
      <p:sp>
        <p:nvSpPr>
          <p:cNvPr id="21" name="Picture Placeholder 4">
            <a:extLst>
              <a:ext uri="{FF2B5EF4-FFF2-40B4-BE49-F238E27FC236}">
                <a16:creationId xmlns:a16="http://schemas.microsoft.com/office/drawing/2014/main" id="{510AF0BC-1F03-1345-8E3F-0F2A7DBB6DC3}"/>
              </a:ext>
            </a:extLst>
          </p:cNvPr>
          <p:cNvSpPr>
            <a:spLocks noGrp="1"/>
          </p:cNvSpPr>
          <p:nvPr>
            <p:ph type="pic" sz="quarter" idx="25" hasCustomPrompt="1"/>
          </p:nvPr>
        </p:nvSpPr>
        <p:spPr>
          <a:xfrm>
            <a:off x="5272961" y="2582709"/>
            <a:ext cx="1185862" cy="1185863"/>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2504"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1863"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6">
            <a:extLst>
              <a:ext uri="{FF2B5EF4-FFF2-40B4-BE49-F238E27FC236}">
                <a16:creationId xmlns:a16="http://schemas.microsoft.com/office/drawing/2014/main" id="{22892050-AA10-D141-91A3-79357241F396}"/>
              </a:ext>
            </a:extLst>
          </p:cNvPr>
          <p:cNvSpPr>
            <a:spLocks noGrp="1"/>
          </p:cNvSpPr>
          <p:nvPr>
            <p:ph type="body" sz="quarter" idx="30" hasCustomPrompt="1"/>
          </p:nvPr>
        </p:nvSpPr>
        <p:spPr>
          <a:xfrm>
            <a:off x="5264083"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5263442"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7" name="Picture Placeholder 6">
            <a:extLst>
              <a:ext uri="{FF2B5EF4-FFF2-40B4-BE49-F238E27FC236}">
                <a16:creationId xmlns:a16="http://schemas.microsoft.com/office/drawing/2014/main" id="{14BEBE4D-518F-9140-9469-2579CF188BFF}"/>
              </a:ext>
            </a:extLst>
          </p:cNvPr>
          <p:cNvSpPr>
            <a:spLocks noGrp="1"/>
          </p:cNvSpPr>
          <p:nvPr>
            <p:ph type="pic" sz="quarter" idx="33" hasCustomPrompt="1"/>
          </p:nvPr>
        </p:nvSpPr>
        <p:spPr>
          <a:xfrm>
            <a:off x="8547100" y="0"/>
            <a:ext cx="3644900" cy="6858000"/>
          </a:xfrm>
          <a:prstGeom prst="rect">
            <a:avLst/>
          </a:prstGeom>
        </p:spPr>
        <p:txBody>
          <a:bodyPr/>
          <a:lstStyle>
            <a:lvl1pPr>
              <a:defRPr sz="2000"/>
            </a:lvl1pPr>
          </a:lstStyle>
          <a:p>
            <a:r>
              <a:rPr lang="en-LT" dirty="0"/>
              <a:t>Nuotrauka/infografikas</a:t>
            </a:r>
          </a:p>
        </p:txBody>
      </p:sp>
      <p:sp>
        <p:nvSpPr>
          <p:cNvPr id="33" name="Text Placeholder 8">
            <a:extLst>
              <a:ext uri="{FF2B5EF4-FFF2-40B4-BE49-F238E27FC236}">
                <a16:creationId xmlns:a16="http://schemas.microsoft.com/office/drawing/2014/main" id="{480F6389-7665-8749-ABA7-4656F41AA887}"/>
              </a:ext>
            </a:extLst>
          </p:cNvPr>
          <p:cNvSpPr>
            <a:spLocks noGrp="1"/>
          </p:cNvSpPr>
          <p:nvPr>
            <p:ph type="body" sz="quarter" idx="34" hasCustomPrompt="1"/>
          </p:nvPr>
        </p:nvSpPr>
        <p:spPr>
          <a:xfrm>
            <a:off x="2202501" y="611924"/>
            <a:ext cx="5880501"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4" name="Text Placeholder 6">
            <a:extLst>
              <a:ext uri="{FF2B5EF4-FFF2-40B4-BE49-F238E27FC236}">
                <a16:creationId xmlns:a16="http://schemas.microsoft.com/office/drawing/2014/main" id="{3B5820E5-F298-5849-AE12-DC682F3ECF8F}"/>
              </a:ext>
            </a:extLst>
          </p:cNvPr>
          <p:cNvSpPr>
            <a:spLocks noGrp="1"/>
          </p:cNvSpPr>
          <p:nvPr>
            <p:ph type="body" sz="quarter" idx="16" hasCustomPrompt="1"/>
          </p:nvPr>
        </p:nvSpPr>
        <p:spPr>
          <a:xfrm>
            <a:off x="2201864"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5" name="Text Placeholder 6">
            <a:extLst>
              <a:ext uri="{FF2B5EF4-FFF2-40B4-BE49-F238E27FC236}">
                <a16:creationId xmlns:a16="http://schemas.microsoft.com/office/drawing/2014/main" id="{173E5D7D-A58C-7240-B096-152A6DE633C5}"/>
              </a:ext>
            </a:extLst>
          </p:cNvPr>
          <p:cNvSpPr>
            <a:spLocks noGrp="1"/>
          </p:cNvSpPr>
          <p:nvPr>
            <p:ph type="body" sz="quarter" idx="35" hasCustomPrompt="1"/>
          </p:nvPr>
        </p:nvSpPr>
        <p:spPr>
          <a:xfrm>
            <a:off x="5272961"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84638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aidrė 10">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9AC91B-1AFF-1F4A-AAF0-94283DD89409}"/>
              </a:ext>
            </a:extLst>
          </p:cNvPr>
          <p:cNvSpPr/>
          <p:nvPr userDrawn="1"/>
        </p:nvSpPr>
        <p:spPr>
          <a:xfrm>
            <a:off x="6396395" y="0"/>
            <a:ext cx="6400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7351F01D-6AE4-471D-908A-4BBFBD8A5368}"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2202503" y="3063521"/>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2201862" y="3821113"/>
            <a:ext cx="3390900" cy="2497137"/>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13" name="Picture Placeholder 4">
            <a:extLst>
              <a:ext uri="{FF2B5EF4-FFF2-40B4-BE49-F238E27FC236}">
                <a16:creationId xmlns:a16="http://schemas.microsoft.com/office/drawing/2014/main" id="{13F96414-479D-1444-B236-3C5676E8D706}"/>
              </a:ext>
            </a:extLst>
          </p:cNvPr>
          <p:cNvSpPr>
            <a:spLocks noGrp="1"/>
          </p:cNvSpPr>
          <p:nvPr>
            <p:ph type="pic" sz="quarter" idx="24" hasCustomPrompt="1"/>
          </p:nvPr>
        </p:nvSpPr>
        <p:spPr>
          <a:xfrm>
            <a:off x="7789248" y="1028556"/>
            <a:ext cx="1003659" cy="1003660"/>
          </a:xfrm>
          <a:prstGeom prst="rect">
            <a:avLst/>
          </a:prstGeom>
        </p:spPr>
        <p:txBody>
          <a:bodyPr/>
          <a:lstStyle>
            <a:lvl1pPr>
              <a:defRPr sz="1800"/>
            </a:lvl1pPr>
          </a:lstStyle>
          <a:p>
            <a:r>
              <a:rPr lang="lt-LT" noProof="1"/>
              <a:t>ikona</a:t>
            </a:r>
          </a:p>
        </p:txBody>
      </p:sp>
      <p:sp>
        <p:nvSpPr>
          <p:cNvPr id="16" name="Text Placeholder 6">
            <a:extLst>
              <a:ext uri="{FF2B5EF4-FFF2-40B4-BE49-F238E27FC236}">
                <a16:creationId xmlns:a16="http://schemas.microsoft.com/office/drawing/2014/main" id="{543A3F4A-B36B-0D49-90A9-9F4F0D965831}"/>
              </a:ext>
            </a:extLst>
          </p:cNvPr>
          <p:cNvSpPr>
            <a:spLocks noGrp="1"/>
          </p:cNvSpPr>
          <p:nvPr>
            <p:ph type="body" sz="quarter" idx="27" hasCustomPrompt="1"/>
          </p:nvPr>
        </p:nvSpPr>
        <p:spPr>
          <a:xfrm>
            <a:off x="8981300" y="1028555"/>
            <a:ext cx="2429444"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8" name="Text Placeholder 9">
            <a:extLst>
              <a:ext uri="{FF2B5EF4-FFF2-40B4-BE49-F238E27FC236}">
                <a16:creationId xmlns:a16="http://schemas.microsoft.com/office/drawing/2014/main" id="{065C4600-E596-754C-872D-D43C3331CBC3}"/>
              </a:ext>
            </a:extLst>
          </p:cNvPr>
          <p:cNvSpPr>
            <a:spLocks noGrp="1"/>
          </p:cNvSpPr>
          <p:nvPr>
            <p:ph type="body" sz="quarter" idx="29" hasCustomPrompt="1"/>
          </p:nvPr>
        </p:nvSpPr>
        <p:spPr>
          <a:xfrm>
            <a:off x="8980766" y="1420388"/>
            <a:ext cx="2429903" cy="100366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19" name="Picture Placeholder 4">
            <a:extLst>
              <a:ext uri="{FF2B5EF4-FFF2-40B4-BE49-F238E27FC236}">
                <a16:creationId xmlns:a16="http://schemas.microsoft.com/office/drawing/2014/main" id="{0E2ED354-06EE-D043-8050-8F7665CF8099}"/>
              </a:ext>
            </a:extLst>
          </p:cNvPr>
          <p:cNvSpPr>
            <a:spLocks noGrp="1"/>
          </p:cNvSpPr>
          <p:nvPr>
            <p:ph type="pic" sz="quarter" idx="30" hasCustomPrompt="1"/>
          </p:nvPr>
        </p:nvSpPr>
        <p:spPr>
          <a:xfrm>
            <a:off x="7779623" y="2963234"/>
            <a:ext cx="1003659" cy="1003660"/>
          </a:xfrm>
          <a:prstGeom prst="rect">
            <a:avLst/>
          </a:prstGeom>
        </p:spPr>
        <p:txBody>
          <a:bodyPr/>
          <a:lstStyle>
            <a:lvl1pPr>
              <a:defRPr sz="1800"/>
            </a:lvl1pPr>
          </a:lstStyle>
          <a:p>
            <a:r>
              <a:rPr lang="lt-LT" noProof="1"/>
              <a:t>ikona</a:t>
            </a:r>
          </a:p>
        </p:txBody>
      </p:sp>
      <p:sp>
        <p:nvSpPr>
          <p:cNvPr id="20" name="Text Placeholder 6">
            <a:extLst>
              <a:ext uri="{FF2B5EF4-FFF2-40B4-BE49-F238E27FC236}">
                <a16:creationId xmlns:a16="http://schemas.microsoft.com/office/drawing/2014/main" id="{8B3D6DB9-A4DE-114D-B6F7-5B749A2510F8}"/>
              </a:ext>
            </a:extLst>
          </p:cNvPr>
          <p:cNvSpPr>
            <a:spLocks noGrp="1"/>
          </p:cNvSpPr>
          <p:nvPr>
            <p:ph type="body" sz="quarter" idx="31" hasCustomPrompt="1"/>
          </p:nvPr>
        </p:nvSpPr>
        <p:spPr>
          <a:xfrm>
            <a:off x="8971675" y="2963233"/>
            <a:ext cx="2429444"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1" name="Text Placeholder 9">
            <a:extLst>
              <a:ext uri="{FF2B5EF4-FFF2-40B4-BE49-F238E27FC236}">
                <a16:creationId xmlns:a16="http://schemas.microsoft.com/office/drawing/2014/main" id="{0C319918-E7F8-2946-A237-3B15DCCCB312}"/>
              </a:ext>
            </a:extLst>
          </p:cNvPr>
          <p:cNvSpPr>
            <a:spLocks noGrp="1"/>
          </p:cNvSpPr>
          <p:nvPr>
            <p:ph type="body" sz="quarter" idx="32" hasCustomPrompt="1"/>
          </p:nvPr>
        </p:nvSpPr>
        <p:spPr>
          <a:xfrm>
            <a:off x="8971141" y="3355066"/>
            <a:ext cx="2429903" cy="100366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2" name="Picture Placeholder 4">
            <a:extLst>
              <a:ext uri="{FF2B5EF4-FFF2-40B4-BE49-F238E27FC236}">
                <a16:creationId xmlns:a16="http://schemas.microsoft.com/office/drawing/2014/main" id="{8F99E586-AA59-6A4A-ACFD-7781F78D7805}"/>
              </a:ext>
            </a:extLst>
          </p:cNvPr>
          <p:cNvSpPr>
            <a:spLocks noGrp="1"/>
          </p:cNvSpPr>
          <p:nvPr>
            <p:ph type="pic" sz="quarter" idx="33" hasCustomPrompt="1"/>
          </p:nvPr>
        </p:nvSpPr>
        <p:spPr>
          <a:xfrm>
            <a:off x="7760372" y="4840160"/>
            <a:ext cx="1003659" cy="1003660"/>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74AC2582-F3CB-DE4F-9CBA-0058CAFA0A10}"/>
              </a:ext>
            </a:extLst>
          </p:cNvPr>
          <p:cNvSpPr>
            <a:spLocks noGrp="1"/>
          </p:cNvSpPr>
          <p:nvPr>
            <p:ph type="body" sz="quarter" idx="34" hasCustomPrompt="1"/>
          </p:nvPr>
        </p:nvSpPr>
        <p:spPr>
          <a:xfrm>
            <a:off x="8952424" y="4840159"/>
            <a:ext cx="2429444"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4" name="Text Placeholder 9">
            <a:extLst>
              <a:ext uri="{FF2B5EF4-FFF2-40B4-BE49-F238E27FC236}">
                <a16:creationId xmlns:a16="http://schemas.microsoft.com/office/drawing/2014/main" id="{05F5651D-A7D8-FD4B-8210-EFACA5BC4912}"/>
              </a:ext>
            </a:extLst>
          </p:cNvPr>
          <p:cNvSpPr>
            <a:spLocks noGrp="1"/>
          </p:cNvSpPr>
          <p:nvPr>
            <p:ph type="body" sz="quarter" idx="35" hasCustomPrompt="1"/>
          </p:nvPr>
        </p:nvSpPr>
        <p:spPr>
          <a:xfrm>
            <a:off x="8951890" y="5231992"/>
            <a:ext cx="2429903" cy="100366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8">
            <a:extLst>
              <a:ext uri="{FF2B5EF4-FFF2-40B4-BE49-F238E27FC236}">
                <a16:creationId xmlns:a16="http://schemas.microsoft.com/office/drawing/2014/main" id="{5149A7D5-B32D-C44C-A00A-AF5C3D04F45C}"/>
              </a:ext>
            </a:extLst>
          </p:cNvPr>
          <p:cNvSpPr>
            <a:spLocks noGrp="1"/>
          </p:cNvSpPr>
          <p:nvPr>
            <p:ph type="body" sz="quarter" idx="13" hasCustomPrompt="1"/>
          </p:nvPr>
        </p:nvSpPr>
        <p:spPr>
          <a:xfrm>
            <a:off x="2202501" y="611924"/>
            <a:ext cx="339025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27" name="Text Placeholder 6">
            <a:extLst>
              <a:ext uri="{FF2B5EF4-FFF2-40B4-BE49-F238E27FC236}">
                <a16:creationId xmlns:a16="http://schemas.microsoft.com/office/drawing/2014/main" id="{42D41490-611A-6D42-91B0-43DD21D45C88}"/>
              </a:ext>
            </a:extLst>
          </p:cNvPr>
          <p:cNvSpPr>
            <a:spLocks noGrp="1"/>
          </p:cNvSpPr>
          <p:nvPr>
            <p:ph type="body" sz="quarter" idx="16" hasCustomPrompt="1"/>
          </p:nvPr>
        </p:nvSpPr>
        <p:spPr>
          <a:xfrm>
            <a:off x="2202503" y="3369272"/>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14047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aidrė 1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9AC91B-1AFF-1F4A-AAF0-94283DD89409}"/>
              </a:ext>
            </a:extLst>
          </p:cNvPr>
          <p:cNvSpPr/>
          <p:nvPr userDrawn="1"/>
        </p:nvSpPr>
        <p:spPr>
          <a:xfrm>
            <a:off x="6396395" y="0"/>
            <a:ext cx="6400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0B87345F-8E7E-4C34-BC33-4FF9B6D2F9B4}"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2202503" y="3063521"/>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1" name="Text Placeholder 6">
            <a:extLst>
              <a:ext uri="{FF2B5EF4-FFF2-40B4-BE49-F238E27FC236}">
                <a16:creationId xmlns:a16="http://schemas.microsoft.com/office/drawing/2014/main" id="{E8277A04-7890-8545-BF8C-22EFE91ADD0D}"/>
              </a:ext>
            </a:extLst>
          </p:cNvPr>
          <p:cNvSpPr>
            <a:spLocks noGrp="1"/>
          </p:cNvSpPr>
          <p:nvPr>
            <p:ph type="body" sz="quarter" idx="16" hasCustomPrompt="1"/>
          </p:nvPr>
        </p:nvSpPr>
        <p:spPr>
          <a:xfrm>
            <a:off x="2202503" y="3369272"/>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2201862" y="3821113"/>
            <a:ext cx="3390900" cy="2497137"/>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6" name="Text Placeholder 9">
            <a:extLst>
              <a:ext uri="{FF2B5EF4-FFF2-40B4-BE49-F238E27FC236}">
                <a16:creationId xmlns:a16="http://schemas.microsoft.com/office/drawing/2014/main" id="{2F73C42A-F313-3445-84A4-A3ADBC63DE00}"/>
              </a:ext>
            </a:extLst>
          </p:cNvPr>
          <p:cNvSpPr>
            <a:spLocks noGrp="1"/>
          </p:cNvSpPr>
          <p:nvPr>
            <p:ph type="body" sz="quarter" idx="18" hasCustomPrompt="1"/>
          </p:nvPr>
        </p:nvSpPr>
        <p:spPr>
          <a:xfrm>
            <a:off x="7523028" y="1323976"/>
            <a:ext cx="4201520" cy="4426083"/>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7" name="Text Placeholder 8">
            <a:extLst>
              <a:ext uri="{FF2B5EF4-FFF2-40B4-BE49-F238E27FC236}">
                <a16:creationId xmlns:a16="http://schemas.microsoft.com/office/drawing/2014/main" id="{F22F7413-36E5-484B-9669-F313C86C1B07}"/>
              </a:ext>
            </a:extLst>
          </p:cNvPr>
          <p:cNvSpPr>
            <a:spLocks noGrp="1"/>
          </p:cNvSpPr>
          <p:nvPr>
            <p:ph type="body" sz="quarter" idx="13" hasCustomPrompt="1"/>
          </p:nvPr>
        </p:nvSpPr>
        <p:spPr>
          <a:xfrm>
            <a:off x="2202502" y="611924"/>
            <a:ext cx="3390260"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Tree>
    <p:extLst>
      <p:ext uri="{BB962C8B-B14F-4D97-AF65-F5344CB8AC3E}">
        <p14:creationId xmlns:p14="http://schemas.microsoft.com/office/powerpoint/2010/main" val="2825096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baigos skaidrė">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33B4A12C-9995-403A-8431-BE5894545561}"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2" name="Rectangle 11">
            <a:extLst>
              <a:ext uri="{FF2B5EF4-FFF2-40B4-BE49-F238E27FC236}">
                <a16:creationId xmlns:a16="http://schemas.microsoft.com/office/drawing/2014/main" id="{EE4999A4-2EE9-5D4C-9414-45FBC709788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1980526" y="2348740"/>
            <a:ext cx="3288493" cy="2329138"/>
          </a:xfrm>
          <a:prstGeom prst="rect">
            <a:avLst/>
          </a:prstGeom>
        </p:spPr>
        <p:txBody>
          <a:bodyPr anchor="ctr"/>
          <a:lstStyle>
            <a:lvl1pPr marL="0" indent="0" algn="ctr">
              <a:lnSpc>
                <a:spcPct val="70000"/>
              </a:lnSpc>
              <a:buNone/>
              <a:defRPr sz="4800" b="1" i="0">
                <a:solidFill>
                  <a:schemeClr val="accent3"/>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Ačiū</a:t>
            </a:r>
          </a:p>
        </p:txBody>
      </p:sp>
      <p:sp>
        <p:nvSpPr>
          <p:cNvPr id="7" name="Text Placeholder 9">
            <a:extLst>
              <a:ext uri="{FF2B5EF4-FFF2-40B4-BE49-F238E27FC236}">
                <a16:creationId xmlns:a16="http://schemas.microsoft.com/office/drawing/2014/main" id="{5664E70D-B2FF-FF40-8E19-6E4D4EE7FBB9}"/>
              </a:ext>
            </a:extLst>
          </p:cNvPr>
          <p:cNvSpPr>
            <a:spLocks noGrp="1"/>
          </p:cNvSpPr>
          <p:nvPr>
            <p:ph type="body" sz="quarter" idx="32" hasCustomPrompt="1"/>
          </p:nvPr>
        </p:nvSpPr>
        <p:spPr>
          <a:xfrm>
            <a:off x="7320730" y="3427072"/>
            <a:ext cx="2819560" cy="1250806"/>
          </a:xfrm>
          <a:prstGeom prst="rect">
            <a:avLst/>
          </a:prstGeom>
        </p:spPr>
        <p:txBody>
          <a:bodyPr/>
          <a:lstStyle>
            <a:lvl1pPr marL="0" indent="0">
              <a:spcBef>
                <a:spcPts val="0"/>
              </a:spcBef>
              <a:buNone/>
              <a:defRPr sz="1200" b="0" i="0">
                <a:solidFill>
                  <a:schemeClr val="bg1"/>
                </a:solidFill>
                <a:latin typeface="Open Sans" pitchFamily="2" charset="0"/>
                <a:ea typeface="Open Sans" pitchFamily="2" charset="0"/>
                <a:cs typeface="Open Sans" pitchFamily="2" charset="0"/>
              </a:defRPr>
            </a:lvl1pPr>
          </a:lstStyle>
          <a:p>
            <a:pPr lvl="0"/>
            <a:r>
              <a:rPr lang="lt-LT" noProof="1"/>
              <a:t>Viešoji įstaiga „Ekoagros“ </a:t>
            </a:r>
            <a:br>
              <a:rPr lang="lt-LT" noProof="1"/>
            </a:br>
            <a:br>
              <a:rPr lang="lt-LT" noProof="1"/>
            </a:br>
            <a:r>
              <a:rPr lang="lt-LT" noProof="1"/>
              <a:t>K. Donelaičio g. 33, 44240 Kaunas, </a:t>
            </a:r>
            <a:br>
              <a:rPr lang="lt-LT" noProof="1"/>
            </a:br>
            <a:r>
              <a:rPr lang="lt-LT" noProof="1"/>
              <a:t>Tel. (8 37) 20 31 81, </a:t>
            </a:r>
            <a:br>
              <a:rPr lang="lt-LT" noProof="1"/>
            </a:br>
            <a:r>
              <a:rPr lang="lt-LT" noProof="1"/>
              <a:t>Faks. (8 37) 20 31 82, </a:t>
            </a:r>
            <a:br>
              <a:rPr lang="lt-LT" noProof="1"/>
            </a:br>
            <a:r>
              <a:rPr lang="lt-LT" noProof="1"/>
              <a:t>El. p. ekoagros@ekoagros.lt</a:t>
            </a:r>
            <a:br>
              <a:rPr lang="lt-LT" noProof="1"/>
            </a:br>
            <a:r>
              <a:rPr lang="lt-LT" noProof="1"/>
              <a:t>www.ekoagros.lt </a:t>
            </a:r>
          </a:p>
        </p:txBody>
      </p:sp>
      <p:pic>
        <p:nvPicPr>
          <p:cNvPr id="8" name="Picture 7">
            <a:extLst>
              <a:ext uri="{FF2B5EF4-FFF2-40B4-BE49-F238E27FC236}">
                <a16:creationId xmlns:a16="http://schemas.microsoft.com/office/drawing/2014/main" id="{E09D5D67-794C-124C-B8C7-6A9B15814C55}"/>
              </a:ext>
            </a:extLst>
          </p:cNvPr>
          <p:cNvPicPr>
            <a:picLocks noChangeAspect="1"/>
          </p:cNvPicPr>
          <p:nvPr userDrawn="1"/>
        </p:nvPicPr>
        <p:blipFill>
          <a:blip r:embed="rId2"/>
          <a:stretch>
            <a:fillRect/>
          </a:stretch>
        </p:blipFill>
        <p:spPr>
          <a:xfrm>
            <a:off x="7368298" y="2348740"/>
            <a:ext cx="1265853" cy="772495"/>
          </a:xfrm>
          <a:prstGeom prst="rect">
            <a:avLst/>
          </a:prstGeom>
        </p:spPr>
      </p:pic>
    </p:spTree>
    <p:extLst>
      <p:ext uri="{BB962C8B-B14F-4D97-AF65-F5344CB8AC3E}">
        <p14:creationId xmlns:p14="http://schemas.microsoft.com/office/powerpoint/2010/main" val="309763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yriaus skaidrė">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4999A4-2EE9-5D4C-9414-45FBC709788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noProof="1"/>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8C8BF798-1978-4281-AAF9-4396427021D2}"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4060181" y="2822851"/>
            <a:ext cx="5439953" cy="1212298"/>
          </a:xfrm>
          <a:prstGeom prst="rect">
            <a:avLst/>
          </a:prstGeom>
        </p:spPr>
        <p:txBody>
          <a:bodyPr anchor="ctr"/>
          <a:lstStyle>
            <a:lvl1pPr marL="0" indent="0">
              <a:lnSpc>
                <a:spcPct val="100000"/>
              </a:lnSpc>
              <a:spcBef>
                <a:spcPts val="0"/>
              </a:spcBef>
              <a:buNone/>
              <a:defRPr sz="3200" b="1" i="0">
                <a:solidFill>
                  <a:schemeClr val="accent3"/>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Skyriaus</a:t>
            </a:r>
            <a:br>
              <a:rPr lang="lt-LT" noProof="1"/>
            </a:br>
            <a:r>
              <a:rPr lang="lt-LT" noProof="1"/>
              <a:t>pavadinimas</a:t>
            </a:r>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2507949" y="2822851"/>
            <a:ext cx="1407854" cy="1212298"/>
          </a:xfrm>
          <a:prstGeom prst="rect">
            <a:avLst/>
          </a:prstGeom>
        </p:spPr>
        <p:txBody>
          <a:bodyPr anchor="ctr"/>
          <a:lstStyle>
            <a:lvl1pPr marL="0" indent="0" algn="r">
              <a:buNone/>
              <a:defRPr sz="9200" b="0" i="0">
                <a:solidFill>
                  <a:schemeClr val="bg1"/>
                </a:solidFill>
                <a:latin typeface="Barlow" pitchFamily="2" charset="77"/>
              </a:defRPr>
            </a:lvl1pPr>
          </a:lstStyle>
          <a:p>
            <a:pPr lvl="0"/>
            <a:r>
              <a:rPr lang="lt-LT" noProof="1"/>
              <a:t>01</a:t>
            </a:r>
          </a:p>
        </p:txBody>
      </p:sp>
    </p:spTree>
    <p:extLst>
      <p:ext uri="{BB962C8B-B14F-4D97-AF65-F5344CB8AC3E}">
        <p14:creationId xmlns:p14="http://schemas.microsoft.com/office/powerpoint/2010/main" val="158507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aidrė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00B2282F-581D-4A11-9C0D-227E94DE4F75}"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9" name="Text Placeholder 8">
            <a:extLst>
              <a:ext uri="{FF2B5EF4-FFF2-40B4-BE49-F238E27FC236}">
                <a16:creationId xmlns:a16="http://schemas.microsoft.com/office/drawing/2014/main" id="{C1E3016A-B06A-3A44-96F1-C727EBC70F30}"/>
              </a:ext>
            </a:extLst>
          </p:cNvPr>
          <p:cNvSpPr>
            <a:spLocks noGrp="1"/>
          </p:cNvSpPr>
          <p:nvPr>
            <p:ph type="body" sz="quarter" idx="13" hasCustomPrompt="1"/>
          </p:nvPr>
        </p:nvSpPr>
        <p:spPr>
          <a:xfrm>
            <a:off x="2202502" y="611924"/>
            <a:ext cx="3390260"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2202503" y="3063521"/>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2201862" y="3821113"/>
            <a:ext cx="3390900" cy="2497137"/>
          </a:xfrm>
          <a:prstGeom prst="rect">
            <a:avLst/>
          </a:prstGeom>
        </p:spPr>
        <p:txBody>
          <a:bodyPr/>
          <a:lstStyle>
            <a:lvl1pPr marL="0" indent="0">
              <a:spcBef>
                <a:spcPts val="0"/>
              </a:spcBef>
              <a:buNone/>
              <a:defRPr sz="1200" b="0" i="0">
                <a:latin typeface="Open Sans" pitchFamily="2" charset="0"/>
                <a:ea typeface="Open Sans" pitchFamily="2" charset="0"/>
                <a:cs typeface="Open Sans" pitchFamily="2" charset="0"/>
              </a:defRPr>
            </a:lvl1pPr>
          </a:lstStyle>
          <a:p>
            <a:pPr lvl="0"/>
            <a:r>
              <a:rPr lang="lt-LT" noProof="1"/>
              <a:t>Tekstas, tekstas, tekstas</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17" name="Picture Placeholder 16">
            <a:extLst>
              <a:ext uri="{FF2B5EF4-FFF2-40B4-BE49-F238E27FC236}">
                <a16:creationId xmlns:a16="http://schemas.microsoft.com/office/drawing/2014/main" id="{CFB9A329-D8F3-DE4D-9DCE-90B8C762D18E}"/>
              </a:ext>
            </a:extLst>
          </p:cNvPr>
          <p:cNvSpPr>
            <a:spLocks noGrp="1"/>
          </p:cNvSpPr>
          <p:nvPr>
            <p:ph type="pic" sz="quarter" idx="18" hasCustomPrompt="1"/>
          </p:nvPr>
        </p:nvSpPr>
        <p:spPr>
          <a:xfrm>
            <a:off x="6096000" y="696913"/>
            <a:ext cx="6157290" cy="5621337"/>
          </a:xfrm>
          <a:prstGeom prst="rect">
            <a:avLst/>
          </a:prstGeom>
        </p:spPr>
        <p:txBody>
          <a:bodyPr/>
          <a:lstStyle>
            <a:lvl1pPr>
              <a:defRPr sz="2000"/>
            </a:lvl1pPr>
          </a:lstStyle>
          <a:p>
            <a:r>
              <a:rPr lang="en-LT" dirty="0"/>
              <a:t>Nuotrauka/infografikas</a:t>
            </a:r>
          </a:p>
        </p:txBody>
      </p:sp>
      <p:sp>
        <p:nvSpPr>
          <p:cNvPr id="21" name="Text Placeholder 6">
            <a:extLst>
              <a:ext uri="{FF2B5EF4-FFF2-40B4-BE49-F238E27FC236}">
                <a16:creationId xmlns:a16="http://schemas.microsoft.com/office/drawing/2014/main" id="{86AD78B0-B6D4-9141-B8BE-1934D291F110}"/>
              </a:ext>
            </a:extLst>
          </p:cNvPr>
          <p:cNvSpPr>
            <a:spLocks noGrp="1"/>
          </p:cNvSpPr>
          <p:nvPr>
            <p:ph type="body" sz="quarter" idx="16" hasCustomPrompt="1"/>
          </p:nvPr>
        </p:nvSpPr>
        <p:spPr>
          <a:xfrm>
            <a:off x="2202503" y="3366572"/>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61718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aidrė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7F7390-03AC-3C47-BB31-2E55540A5472}"/>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18" name="Picture 17">
            <a:extLst>
              <a:ext uri="{FF2B5EF4-FFF2-40B4-BE49-F238E27FC236}">
                <a16:creationId xmlns:a16="http://schemas.microsoft.com/office/drawing/2014/main" id="{48EC56DF-F7C9-874F-8F37-C546E06737C1}"/>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13" name="Picture Placeholder 12">
            <a:extLst>
              <a:ext uri="{FF2B5EF4-FFF2-40B4-BE49-F238E27FC236}">
                <a16:creationId xmlns:a16="http://schemas.microsoft.com/office/drawing/2014/main" id="{D1B538A4-EC47-C04F-BA8B-5E896EE0F747}"/>
              </a:ext>
            </a:extLst>
          </p:cNvPr>
          <p:cNvSpPr>
            <a:spLocks noGrp="1"/>
          </p:cNvSpPr>
          <p:nvPr>
            <p:ph type="pic" sz="quarter" idx="18" hasCustomPrompt="1"/>
          </p:nvPr>
        </p:nvSpPr>
        <p:spPr>
          <a:xfrm>
            <a:off x="0" y="0"/>
            <a:ext cx="6157290" cy="6858000"/>
          </a:xfrm>
          <a:custGeom>
            <a:avLst/>
            <a:gdLst>
              <a:gd name="connsiteX0" fmla="*/ 467452 w 6157290"/>
              <a:gd name="connsiteY0" fmla="*/ 5750059 h 6858000"/>
              <a:gd name="connsiteX1" fmla="*/ 467452 w 6157290"/>
              <a:gd name="connsiteY1" fmla="*/ 6318384 h 6858000"/>
              <a:gd name="connsiteX2" fmla="*/ 1398229 w 6157290"/>
              <a:gd name="connsiteY2" fmla="*/ 6318384 h 6858000"/>
              <a:gd name="connsiteX3" fmla="*/ 1398229 w 6157290"/>
              <a:gd name="connsiteY3" fmla="*/ 5750059 h 6858000"/>
              <a:gd name="connsiteX4" fmla="*/ 0 w 6157290"/>
              <a:gd name="connsiteY4" fmla="*/ 0 h 6858000"/>
              <a:gd name="connsiteX5" fmla="*/ 6157290 w 6157290"/>
              <a:gd name="connsiteY5" fmla="*/ 0 h 6858000"/>
              <a:gd name="connsiteX6" fmla="*/ 6157290 w 6157290"/>
              <a:gd name="connsiteY6" fmla="*/ 6858000 h 6858000"/>
              <a:gd name="connsiteX7" fmla="*/ 0 w 6157290"/>
              <a:gd name="connsiteY7" fmla="*/ 6858000 h 6858000"/>
              <a:gd name="connsiteX8" fmla="*/ 0 w 6157290"/>
              <a:gd name="connsiteY8" fmla="*/ 1530417 h 6858000"/>
              <a:gd name="connsiteX9" fmla="*/ 1549667 w 6157290"/>
              <a:gd name="connsiteY9" fmla="*/ 1530417 h 6858000"/>
              <a:gd name="connsiteX10" fmla="*/ 1549667 w 6157290"/>
              <a:gd name="connsiteY10" fmla="*/ 697091 h 6858000"/>
              <a:gd name="connsiteX11" fmla="*/ 0 w 6157290"/>
              <a:gd name="connsiteY11" fmla="*/ 697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7290" h="6858000">
                <a:moveTo>
                  <a:pt x="467452" y="5750059"/>
                </a:moveTo>
                <a:lnTo>
                  <a:pt x="467452" y="6318384"/>
                </a:lnTo>
                <a:lnTo>
                  <a:pt x="1398229" y="6318384"/>
                </a:lnTo>
                <a:lnTo>
                  <a:pt x="1398229" y="5750059"/>
                </a:lnTo>
                <a:close/>
                <a:moveTo>
                  <a:pt x="0" y="0"/>
                </a:moveTo>
                <a:lnTo>
                  <a:pt x="6157290" y="0"/>
                </a:lnTo>
                <a:lnTo>
                  <a:pt x="6157290" y="6858000"/>
                </a:lnTo>
                <a:lnTo>
                  <a:pt x="0" y="6858000"/>
                </a:lnTo>
                <a:lnTo>
                  <a:pt x="0" y="1530417"/>
                </a:lnTo>
                <a:lnTo>
                  <a:pt x="1549667" y="1530417"/>
                </a:lnTo>
                <a:lnTo>
                  <a:pt x="1549667" y="697091"/>
                </a:lnTo>
                <a:lnTo>
                  <a:pt x="0" y="697091"/>
                </a:lnTo>
                <a:close/>
              </a:path>
            </a:pathLst>
          </a:custGeom>
        </p:spPr>
        <p:txBody>
          <a:bodyPr wrap="square">
            <a:noAutofit/>
          </a:bodyPr>
          <a:lstStyle>
            <a:lvl1pPr>
              <a:defRPr sz="1800"/>
            </a:lvl1pPr>
          </a:lstStyle>
          <a:p>
            <a:r>
              <a:rPr lang="en-LT" dirty="0"/>
              <a:t>Nuotrauka/infografikas</a:t>
            </a:r>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210C9F7A-15FD-4587-8416-74EB0BDE3F7B}" type="datetime1">
              <a:rPr lang="LID4096" noProof="0" smtClean="0"/>
              <a:t>04/01/2022</a:t>
            </a:fld>
            <a:endParaRPr lang="en-LT" noProof="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sp>
        <p:nvSpPr>
          <p:cNvPr id="7" name="Text Placeholder 6">
            <a:extLst>
              <a:ext uri="{FF2B5EF4-FFF2-40B4-BE49-F238E27FC236}">
                <a16:creationId xmlns:a16="http://schemas.microsoft.com/office/drawing/2014/main" id="{5A1387CE-B350-7149-A226-11681D27659A}"/>
              </a:ext>
            </a:extLst>
          </p:cNvPr>
          <p:cNvSpPr>
            <a:spLocks noGrp="1"/>
          </p:cNvSpPr>
          <p:nvPr>
            <p:ph type="body" sz="quarter" idx="15" hasCustomPrompt="1"/>
          </p:nvPr>
        </p:nvSpPr>
        <p:spPr>
          <a:xfrm>
            <a:off x="7154448" y="3077352"/>
            <a:ext cx="339025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10" name="Text Placeholder 9">
            <a:extLst>
              <a:ext uri="{FF2B5EF4-FFF2-40B4-BE49-F238E27FC236}">
                <a16:creationId xmlns:a16="http://schemas.microsoft.com/office/drawing/2014/main" id="{1BC50AA4-E93A-5149-ABB7-1B2FE04490E6}"/>
              </a:ext>
            </a:extLst>
          </p:cNvPr>
          <p:cNvSpPr>
            <a:spLocks noGrp="1"/>
          </p:cNvSpPr>
          <p:nvPr>
            <p:ph type="body" sz="quarter" idx="17" hasCustomPrompt="1"/>
          </p:nvPr>
        </p:nvSpPr>
        <p:spPr>
          <a:xfrm>
            <a:off x="7153807" y="3834944"/>
            <a:ext cx="3390900" cy="2497137"/>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0" name="Text Placeholder 8">
            <a:extLst>
              <a:ext uri="{FF2B5EF4-FFF2-40B4-BE49-F238E27FC236}">
                <a16:creationId xmlns:a16="http://schemas.microsoft.com/office/drawing/2014/main" id="{FB9EE9B4-9769-9649-8A36-30B904FF42B8}"/>
              </a:ext>
            </a:extLst>
          </p:cNvPr>
          <p:cNvSpPr>
            <a:spLocks noGrp="1"/>
          </p:cNvSpPr>
          <p:nvPr>
            <p:ph type="body" sz="quarter" idx="13" hasCustomPrompt="1"/>
          </p:nvPr>
        </p:nvSpPr>
        <p:spPr>
          <a:xfrm>
            <a:off x="7154447" y="611924"/>
            <a:ext cx="3390260"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21" name="Text Placeholder 6">
            <a:extLst>
              <a:ext uri="{FF2B5EF4-FFF2-40B4-BE49-F238E27FC236}">
                <a16:creationId xmlns:a16="http://schemas.microsoft.com/office/drawing/2014/main" id="{F6786490-BDAA-EF4C-A9FA-E8F3DF3C86AD}"/>
              </a:ext>
            </a:extLst>
          </p:cNvPr>
          <p:cNvSpPr>
            <a:spLocks noGrp="1"/>
          </p:cNvSpPr>
          <p:nvPr>
            <p:ph type="body" sz="quarter" idx="16" hasCustomPrompt="1"/>
          </p:nvPr>
        </p:nvSpPr>
        <p:spPr>
          <a:xfrm>
            <a:off x="7153807" y="3392449"/>
            <a:ext cx="339025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98530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aidrė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CB94DFA0-3A8E-4961-82BE-82680D0C4CEE}"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EAD78D84-EB12-AA4D-AF11-294F95373949}"/>
              </a:ext>
            </a:extLst>
          </p:cNvPr>
          <p:cNvSpPr>
            <a:spLocks noGrp="1"/>
          </p:cNvSpPr>
          <p:nvPr>
            <p:ph type="pic" sz="quarter" idx="24" hasCustomPrompt="1"/>
          </p:nvPr>
        </p:nvSpPr>
        <p:spPr>
          <a:xfrm>
            <a:off x="2202504" y="2562530"/>
            <a:ext cx="1185862" cy="1185863"/>
          </a:xfrm>
          <a:prstGeom prst="rect">
            <a:avLst/>
          </a:prstGeom>
        </p:spPr>
        <p:txBody>
          <a:bodyPr/>
          <a:lstStyle>
            <a:lvl1pPr>
              <a:defRPr sz="1800"/>
            </a:lvl1pPr>
          </a:lstStyle>
          <a:p>
            <a:r>
              <a:rPr lang="lt-LT" noProof="1"/>
              <a:t>ikona</a:t>
            </a:r>
          </a:p>
        </p:txBody>
      </p:sp>
      <p:sp>
        <p:nvSpPr>
          <p:cNvPr id="21" name="Picture Placeholder 4">
            <a:extLst>
              <a:ext uri="{FF2B5EF4-FFF2-40B4-BE49-F238E27FC236}">
                <a16:creationId xmlns:a16="http://schemas.microsoft.com/office/drawing/2014/main" id="{510AF0BC-1F03-1345-8E3F-0F2A7DBB6DC3}"/>
              </a:ext>
            </a:extLst>
          </p:cNvPr>
          <p:cNvSpPr>
            <a:spLocks noGrp="1"/>
          </p:cNvSpPr>
          <p:nvPr>
            <p:ph type="pic" sz="quarter" idx="25" hasCustomPrompt="1"/>
          </p:nvPr>
        </p:nvSpPr>
        <p:spPr>
          <a:xfrm>
            <a:off x="5272961" y="2582709"/>
            <a:ext cx="1185862" cy="1185863"/>
          </a:xfrm>
          <a:prstGeom prst="rect">
            <a:avLst/>
          </a:prstGeom>
        </p:spPr>
        <p:txBody>
          <a:bodyPr/>
          <a:lstStyle>
            <a:lvl1pPr>
              <a:defRPr sz="1800"/>
            </a:lvl1pPr>
          </a:lstStyle>
          <a:p>
            <a:r>
              <a:rPr lang="lt-LT" noProof="1"/>
              <a:t>ikona</a:t>
            </a:r>
          </a:p>
        </p:txBody>
      </p:sp>
      <p:sp>
        <p:nvSpPr>
          <p:cNvPr id="22" name="Picture Placeholder 4">
            <a:extLst>
              <a:ext uri="{FF2B5EF4-FFF2-40B4-BE49-F238E27FC236}">
                <a16:creationId xmlns:a16="http://schemas.microsoft.com/office/drawing/2014/main" id="{AEAB26B8-F875-DE48-9DC9-146144484003}"/>
              </a:ext>
            </a:extLst>
          </p:cNvPr>
          <p:cNvSpPr>
            <a:spLocks noGrp="1"/>
          </p:cNvSpPr>
          <p:nvPr>
            <p:ph type="pic" sz="quarter" idx="26" hasCustomPrompt="1"/>
          </p:nvPr>
        </p:nvSpPr>
        <p:spPr>
          <a:xfrm>
            <a:off x="8343418" y="2602888"/>
            <a:ext cx="1185862" cy="1185863"/>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2504"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1863"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6">
            <a:extLst>
              <a:ext uri="{FF2B5EF4-FFF2-40B4-BE49-F238E27FC236}">
                <a16:creationId xmlns:a16="http://schemas.microsoft.com/office/drawing/2014/main" id="{22892050-AA10-D141-91A3-79357241F396}"/>
              </a:ext>
            </a:extLst>
          </p:cNvPr>
          <p:cNvSpPr>
            <a:spLocks noGrp="1"/>
          </p:cNvSpPr>
          <p:nvPr>
            <p:ph type="body" sz="quarter" idx="30" hasCustomPrompt="1"/>
          </p:nvPr>
        </p:nvSpPr>
        <p:spPr>
          <a:xfrm>
            <a:off x="5264083"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5263442"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9" name="Text Placeholder 6">
            <a:extLst>
              <a:ext uri="{FF2B5EF4-FFF2-40B4-BE49-F238E27FC236}">
                <a16:creationId xmlns:a16="http://schemas.microsoft.com/office/drawing/2014/main" id="{A6A2AA97-5538-BC42-A857-832F1508317D}"/>
              </a:ext>
            </a:extLst>
          </p:cNvPr>
          <p:cNvSpPr>
            <a:spLocks noGrp="1"/>
          </p:cNvSpPr>
          <p:nvPr>
            <p:ph type="body" sz="quarter" idx="33" hasCustomPrompt="1"/>
          </p:nvPr>
        </p:nvSpPr>
        <p:spPr>
          <a:xfrm>
            <a:off x="8325662"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31" name="Text Placeholder 9">
            <a:extLst>
              <a:ext uri="{FF2B5EF4-FFF2-40B4-BE49-F238E27FC236}">
                <a16:creationId xmlns:a16="http://schemas.microsoft.com/office/drawing/2014/main" id="{480E2177-3AF6-6643-84F9-CFB4E300E102}"/>
              </a:ext>
            </a:extLst>
          </p:cNvPr>
          <p:cNvSpPr>
            <a:spLocks noGrp="1"/>
          </p:cNvSpPr>
          <p:nvPr>
            <p:ph type="body" sz="quarter" idx="35" hasCustomPrompt="1"/>
          </p:nvPr>
        </p:nvSpPr>
        <p:spPr>
          <a:xfrm>
            <a:off x="8325021"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33" name="Text Placeholder 8">
            <a:extLst>
              <a:ext uri="{FF2B5EF4-FFF2-40B4-BE49-F238E27FC236}">
                <a16:creationId xmlns:a16="http://schemas.microsoft.com/office/drawing/2014/main" id="{9CA2BC6C-AFE8-3A47-A945-50003C467985}"/>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4" name="Text Placeholder 6">
            <a:extLst>
              <a:ext uri="{FF2B5EF4-FFF2-40B4-BE49-F238E27FC236}">
                <a16:creationId xmlns:a16="http://schemas.microsoft.com/office/drawing/2014/main" id="{FA92BB0B-838C-A249-8C9B-F5274CE89183}"/>
              </a:ext>
            </a:extLst>
          </p:cNvPr>
          <p:cNvSpPr>
            <a:spLocks noGrp="1"/>
          </p:cNvSpPr>
          <p:nvPr>
            <p:ph type="body" sz="quarter" idx="16" hasCustomPrompt="1"/>
          </p:nvPr>
        </p:nvSpPr>
        <p:spPr>
          <a:xfrm>
            <a:off x="2201864"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5" name="Text Placeholder 6">
            <a:extLst>
              <a:ext uri="{FF2B5EF4-FFF2-40B4-BE49-F238E27FC236}">
                <a16:creationId xmlns:a16="http://schemas.microsoft.com/office/drawing/2014/main" id="{D4491DB1-20CF-544C-9F39-8C60CFB014DB}"/>
              </a:ext>
            </a:extLst>
          </p:cNvPr>
          <p:cNvSpPr>
            <a:spLocks noGrp="1"/>
          </p:cNvSpPr>
          <p:nvPr>
            <p:ph type="body" sz="quarter" idx="36" hasCustomPrompt="1"/>
          </p:nvPr>
        </p:nvSpPr>
        <p:spPr>
          <a:xfrm>
            <a:off x="5266340"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6" name="Text Placeholder 6">
            <a:extLst>
              <a:ext uri="{FF2B5EF4-FFF2-40B4-BE49-F238E27FC236}">
                <a16:creationId xmlns:a16="http://schemas.microsoft.com/office/drawing/2014/main" id="{F94E02E6-2B14-C248-A193-E48081BFF691}"/>
              </a:ext>
            </a:extLst>
          </p:cNvPr>
          <p:cNvSpPr>
            <a:spLocks noGrp="1"/>
          </p:cNvSpPr>
          <p:nvPr>
            <p:ph type="body" sz="quarter" idx="37" hasCustomPrompt="1"/>
          </p:nvPr>
        </p:nvSpPr>
        <p:spPr>
          <a:xfrm>
            <a:off x="8318458"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9249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aidrė 4">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2DD207-2562-1D49-AFB8-50CBA94C7F5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75D62FAC-AD3A-48B6-946A-4BFE33909DE6}"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2"/>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5" name="Picture Placeholder 4">
            <a:extLst>
              <a:ext uri="{FF2B5EF4-FFF2-40B4-BE49-F238E27FC236}">
                <a16:creationId xmlns:a16="http://schemas.microsoft.com/office/drawing/2014/main" id="{EAD78D84-EB12-AA4D-AF11-294F95373949}"/>
              </a:ext>
            </a:extLst>
          </p:cNvPr>
          <p:cNvSpPr>
            <a:spLocks noGrp="1"/>
          </p:cNvSpPr>
          <p:nvPr>
            <p:ph type="pic" sz="quarter" idx="24" hasCustomPrompt="1"/>
          </p:nvPr>
        </p:nvSpPr>
        <p:spPr>
          <a:xfrm>
            <a:off x="2202504" y="2562530"/>
            <a:ext cx="1185862" cy="1185863"/>
          </a:xfrm>
          <a:prstGeom prst="rect">
            <a:avLst/>
          </a:prstGeom>
        </p:spPr>
        <p:txBody>
          <a:bodyPr/>
          <a:lstStyle>
            <a:lvl1pPr>
              <a:defRPr sz="1800"/>
            </a:lvl1pPr>
          </a:lstStyle>
          <a:p>
            <a:r>
              <a:rPr lang="lt-LT" noProof="1"/>
              <a:t>ikona</a:t>
            </a:r>
          </a:p>
        </p:txBody>
      </p:sp>
      <p:sp>
        <p:nvSpPr>
          <p:cNvPr id="21" name="Picture Placeholder 4">
            <a:extLst>
              <a:ext uri="{FF2B5EF4-FFF2-40B4-BE49-F238E27FC236}">
                <a16:creationId xmlns:a16="http://schemas.microsoft.com/office/drawing/2014/main" id="{510AF0BC-1F03-1345-8E3F-0F2A7DBB6DC3}"/>
              </a:ext>
            </a:extLst>
          </p:cNvPr>
          <p:cNvSpPr>
            <a:spLocks noGrp="1"/>
          </p:cNvSpPr>
          <p:nvPr>
            <p:ph type="pic" sz="quarter" idx="25" hasCustomPrompt="1"/>
          </p:nvPr>
        </p:nvSpPr>
        <p:spPr>
          <a:xfrm>
            <a:off x="5272961" y="2582709"/>
            <a:ext cx="1185862" cy="1185863"/>
          </a:xfrm>
          <a:prstGeom prst="rect">
            <a:avLst/>
          </a:prstGeom>
        </p:spPr>
        <p:txBody>
          <a:bodyPr/>
          <a:lstStyle>
            <a:lvl1pPr>
              <a:defRPr sz="1800"/>
            </a:lvl1pPr>
          </a:lstStyle>
          <a:p>
            <a:r>
              <a:rPr lang="lt-LT" noProof="1"/>
              <a:t>ikona</a:t>
            </a:r>
          </a:p>
        </p:txBody>
      </p:sp>
      <p:sp>
        <p:nvSpPr>
          <p:cNvPr id="22" name="Picture Placeholder 4">
            <a:extLst>
              <a:ext uri="{FF2B5EF4-FFF2-40B4-BE49-F238E27FC236}">
                <a16:creationId xmlns:a16="http://schemas.microsoft.com/office/drawing/2014/main" id="{AEAB26B8-F875-DE48-9DC9-146144484003}"/>
              </a:ext>
            </a:extLst>
          </p:cNvPr>
          <p:cNvSpPr>
            <a:spLocks noGrp="1"/>
          </p:cNvSpPr>
          <p:nvPr>
            <p:ph type="pic" sz="quarter" idx="26" hasCustomPrompt="1"/>
          </p:nvPr>
        </p:nvSpPr>
        <p:spPr>
          <a:xfrm>
            <a:off x="8343418" y="2602888"/>
            <a:ext cx="1185862" cy="1185863"/>
          </a:xfrm>
          <a:prstGeom prst="rect">
            <a:avLst/>
          </a:prstGeom>
        </p:spPr>
        <p:txBody>
          <a:bodyPr/>
          <a:lstStyle>
            <a:lvl1pPr>
              <a:defRPr sz="1800"/>
            </a:lvl1pPr>
          </a:lstStyle>
          <a:p>
            <a:r>
              <a:rPr lang="lt-LT" noProof="1"/>
              <a:t>ikona</a:t>
            </a:r>
          </a:p>
        </p:txBody>
      </p:sp>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2504"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1863"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6">
            <a:extLst>
              <a:ext uri="{FF2B5EF4-FFF2-40B4-BE49-F238E27FC236}">
                <a16:creationId xmlns:a16="http://schemas.microsoft.com/office/drawing/2014/main" id="{22892050-AA10-D141-91A3-79357241F396}"/>
              </a:ext>
            </a:extLst>
          </p:cNvPr>
          <p:cNvSpPr>
            <a:spLocks noGrp="1"/>
          </p:cNvSpPr>
          <p:nvPr>
            <p:ph type="body" sz="quarter" idx="30" hasCustomPrompt="1"/>
          </p:nvPr>
        </p:nvSpPr>
        <p:spPr>
          <a:xfrm>
            <a:off x="5264083"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5263442"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9" name="Text Placeholder 6">
            <a:extLst>
              <a:ext uri="{FF2B5EF4-FFF2-40B4-BE49-F238E27FC236}">
                <a16:creationId xmlns:a16="http://schemas.microsoft.com/office/drawing/2014/main" id="{A6A2AA97-5538-BC42-A857-832F1508317D}"/>
              </a:ext>
            </a:extLst>
          </p:cNvPr>
          <p:cNvSpPr>
            <a:spLocks noGrp="1"/>
          </p:cNvSpPr>
          <p:nvPr>
            <p:ph type="body" sz="quarter" idx="33" hasCustomPrompt="1"/>
          </p:nvPr>
        </p:nvSpPr>
        <p:spPr>
          <a:xfrm>
            <a:off x="8325662" y="4007390"/>
            <a:ext cx="2819027"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31" name="Text Placeholder 9">
            <a:extLst>
              <a:ext uri="{FF2B5EF4-FFF2-40B4-BE49-F238E27FC236}">
                <a16:creationId xmlns:a16="http://schemas.microsoft.com/office/drawing/2014/main" id="{480E2177-3AF6-6643-84F9-CFB4E300E102}"/>
              </a:ext>
            </a:extLst>
          </p:cNvPr>
          <p:cNvSpPr>
            <a:spLocks noGrp="1"/>
          </p:cNvSpPr>
          <p:nvPr>
            <p:ph type="body" sz="quarter" idx="35" hasCustomPrompt="1"/>
          </p:nvPr>
        </p:nvSpPr>
        <p:spPr>
          <a:xfrm>
            <a:off x="8325021" y="4764983"/>
            <a:ext cx="2819560" cy="1566302"/>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33" name="Text Placeholder 8">
            <a:extLst>
              <a:ext uri="{FF2B5EF4-FFF2-40B4-BE49-F238E27FC236}">
                <a16:creationId xmlns:a16="http://schemas.microsoft.com/office/drawing/2014/main" id="{8C969DA7-289C-7946-8DD7-01AD77BBC9B6}"/>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tx1"/>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4" name="Text Placeholder 6">
            <a:extLst>
              <a:ext uri="{FF2B5EF4-FFF2-40B4-BE49-F238E27FC236}">
                <a16:creationId xmlns:a16="http://schemas.microsoft.com/office/drawing/2014/main" id="{B4525BA2-F7D1-2D4D-BC15-15D1AD4DC2DF}"/>
              </a:ext>
            </a:extLst>
          </p:cNvPr>
          <p:cNvSpPr>
            <a:spLocks noGrp="1"/>
          </p:cNvSpPr>
          <p:nvPr>
            <p:ph type="body" sz="quarter" idx="16" hasCustomPrompt="1"/>
          </p:nvPr>
        </p:nvSpPr>
        <p:spPr>
          <a:xfrm>
            <a:off x="2201864"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5" name="Text Placeholder 6">
            <a:extLst>
              <a:ext uri="{FF2B5EF4-FFF2-40B4-BE49-F238E27FC236}">
                <a16:creationId xmlns:a16="http://schemas.microsoft.com/office/drawing/2014/main" id="{428EFBB4-1507-5140-AC78-117B5EACB5E4}"/>
              </a:ext>
            </a:extLst>
          </p:cNvPr>
          <p:cNvSpPr>
            <a:spLocks noGrp="1"/>
          </p:cNvSpPr>
          <p:nvPr>
            <p:ph type="body" sz="quarter" idx="36" hasCustomPrompt="1"/>
          </p:nvPr>
        </p:nvSpPr>
        <p:spPr>
          <a:xfrm>
            <a:off x="5266340"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36" name="Text Placeholder 6">
            <a:extLst>
              <a:ext uri="{FF2B5EF4-FFF2-40B4-BE49-F238E27FC236}">
                <a16:creationId xmlns:a16="http://schemas.microsoft.com/office/drawing/2014/main" id="{5C244428-A4F3-474F-B462-70BBDF9BAECC}"/>
              </a:ext>
            </a:extLst>
          </p:cNvPr>
          <p:cNvSpPr>
            <a:spLocks noGrp="1"/>
          </p:cNvSpPr>
          <p:nvPr>
            <p:ph type="body" sz="quarter" idx="37" hasCustomPrompt="1"/>
          </p:nvPr>
        </p:nvSpPr>
        <p:spPr>
          <a:xfrm>
            <a:off x="8318458" y="4319901"/>
            <a:ext cx="281902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149527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aidrė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9E650C4F-5913-4C53-B576-33516C188C7A}"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3145" y="2800762"/>
            <a:ext cx="4370620"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2504" y="3558354"/>
            <a:ext cx="4371447"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6871501" y="3558354"/>
            <a:ext cx="4371447"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32" name="Text Placeholder 8">
            <a:extLst>
              <a:ext uri="{FF2B5EF4-FFF2-40B4-BE49-F238E27FC236}">
                <a16:creationId xmlns:a16="http://schemas.microsoft.com/office/drawing/2014/main" id="{9D3EF330-A7C8-BE41-B97C-428BC12B2DDF}"/>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33" name="Text Placeholder 6">
            <a:extLst>
              <a:ext uri="{FF2B5EF4-FFF2-40B4-BE49-F238E27FC236}">
                <a16:creationId xmlns:a16="http://schemas.microsoft.com/office/drawing/2014/main" id="{E3C78F9F-03EF-274C-8B45-9EC8F8183460}"/>
              </a:ext>
            </a:extLst>
          </p:cNvPr>
          <p:cNvSpPr>
            <a:spLocks noGrp="1"/>
          </p:cNvSpPr>
          <p:nvPr>
            <p:ph type="body" sz="quarter" idx="16" hasCustomPrompt="1"/>
          </p:nvPr>
        </p:nvSpPr>
        <p:spPr>
          <a:xfrm>
            <a:off x="2202500" y="3109992"/>
            <a:ext cx="4370619"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206495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aidrė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758DF7F0-3B1A-470E-B6A3-0D362017A2FD}"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2504" y="2560320"/>
            <a:ext cx="4371447" cy="3758064"/>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8" name="Text Placeholder 9">
            <a:extLst>
              <a:ext uri="{FF2B5EF4-FFF2-40B4-BE49-F238E27FC236}">
                <a16:creationId xmlns:a16="http://schemas.microsoft.com/office/drawing/2014/main" id="{59FF8C36-D08F-6746-9176-97DAE7CCFFEE}"/>
              </a:ext>
            </a:extLst>
          </p:cNvPr>
          <p:cNvSpPr>
            <a:spLocks noGrp="1"/>
          </p:cNvSpPr>
          <p:nvPr>
            <p:ph type="body" sz="quarter" idx="32" hasCustomPrompt="1"/>
          </p:nvPr>
        </p:nvSpPr>
        <p:spPr>
          <a:xfrm>
            <a:off x="6871501" y="2560320"/>
            <a:ext cx="4371447" cy="3758064"/>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12" name="Text Placeholder 8">
            <a:extLst>
              <a:ext uri="{FF2B5EF4-FFF2-40B4-BE49-F238E27FC236}">
                <a16:creationId xmlns:a16="http://schemas.microsoft.com/office/drawing/2014/main" id="{39EA38BB-FB7E-D249-8BB9-AE3774E95C66}"/>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Tree>
    <p:extLst>
      <p:ext uri="{BB962C8B-B14F-4D97-AF65-F5344CB8AC3E}">
        <p14:creationId xmlns:p14="http://schemas.microsoft.com/office/powerpoint/2010/main" val="334571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aidrė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D9C6EC-0EE6-4440-8BC0-8601BE22916B}"/>
              </a:ext>
            </a:extLst>
          </p:cNvPr>
          <p:cNvSpPr/>
          <p:nvPr userDrawn="1"/>
        </p:nvSpPr>
        <p:spPr>
          <a:xfrm>
            <a:off x="7173475" y="0"/>
            <a:ext cx="56237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Rectangle 2">
            <a:extLst>
              <a:ext uri="{FF2B5EF4-FFF2-40B4-BE49-F238E27FC236}">
                <a16:creationId xmlns:a16="http://schemas.microsoft.com/office/drawing/2014/main" id="{CF61E8C2-0DCA-5748-9AD1-EAF64FDB3574}"/>
              </a:ext>
            </a:extLst>
          </p:cNvPr>
          <p:cNvSpPr/>
          <p:nvPr userDrawn="1"/>
        </p:nvSpPr>
        <p:spPr>
          <a:xfrm>
            <a:off x="-61292" y="697091"/>
            <a:ext cx="1610959" cy="833326"/>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Date Placeholder 3">
            <a:extLst>
              <a:ext uri="{FF2B5EF4-FFF2-40B4-BE49-F238E27FC236}">
                <a16:creationId xmlns:a16="http://schemas.microsoft.com/office/drawing/2014/main" id="{7FA32569-2F4C-0244-8A41-B3141CEA7817}"/>
              </a:ext>
            </a:extLst>
          </p:cNvPr>
          <p:cNvSpPr>
            <a:spLocks noGrp="1"/>
          </p:cNvSpPr>
          <p:nvPr>
            <p:ph type="dt" sz="half" idx="10"/>
          </p:nvPr>
        </p:nvSpPr>
        <p:spPr/>
        <p:txBody>
          <a:bodyPr/>
          <a:lstStyle>
            <a:lvl1pPr>
              <a:defRPr sz="1000">
                <a:latin typeface="Open Sans" pitchFamily="2" charset="0"/>
                <a:ea typeface="Open Sans" pitchFamily="2" charset="0"/>
                <a:cs typeface="Open Sans" pitchFamily="2" charset="0"/>
              </a:defRPr>
            </a:lvl1pPr>
          </a:lstStyle>
          <a:p>
            <a:fld id="{F3ABC839-3A4C-49F5-A865-BDD076F4A464}" type="datetime1">
              <a:rPr lang="LID4096" smtClean="0"/>
              <a:t>04/01/2022</a:t>
            </a:fld>
            <a:endParaRPr lang="en-LT" dirty="0"/>
          </a:p>
        </p:txBody>
      </p:sp>
      <p:sp>
        <p:nvSpPr>
          <p:cNvPr id="6" name="Slide Number Placeholder 5">
            <a:extLst>
              <a:ext uri="{FF2B5EF4-FFF2-40B4-BE49-F238E27FC236}">
                <a16:creationId xmlns:a16="http://schemas.microsoft.com/office/drawing/2014/main" id="{C686D7A3-0EE9-9548-B9F9-7F8CD5557E58}"/>
              </a:ext>
            </a:extLst>
          </p:cNvPr>
          <p:cNvSpPr>
            <a:spLocks noGrp="1"/>
          </p:cNvSpPr>
          <p:nvPr>
            <p:ph type="sldNum" sz="quarter" idx="12"/>
          </p:nvPr>
        </p:nvSpPr>
        <p:spPr/>
        <p:txBody>
          <a:bodyPr/>
          <a:lstStyle>
            <a:lvl1pPr>
              <a:defRPr sz="1000">
                <a:latin typeface="Open Sans" pitchFamily="2" charset="0"/>
                <a:ea typeface="Open Sans" pitchFamily="2" charset="0"/>
                <a:cs typeface="Open Sans" pitchFamily="2" charset="0"/>
              </a:defRPr>
            </a:lvl1pPr>
          </a:lstStyle>
          <a:p>
            <a:fld id="{5C7B9FC9-5389-3143-AA9D-27C1EBD46A56}" type="slidenum">
              <a:rPr lang="en-LT" smtClean="0"/>
              <a:pPr/>
              <a:t>‹#›</a:t>
            </a:fld>
            <a:endParaRPr lang="en-LT" dirty="0"/>
          </a:p>
        </p:txBody>
      </p:sp>
      <p:sp>
        <p:nvSpPr>
          <p:cNvPr id="14" name="Text Placeholder 13">
            <a:extLst>
              <a:ext uri="{FF2B5EF4-FFF2-40B4-BE49-F238E27FC236}">
                <a16:creationId xmlns:a16="http://schemas.microsoft.com/office/drawing/2014/main" id="{F93843EB-8897-1E4C-A610-708D45DD02FF}"/>
              </a:ext>
            </a:extLst>
          </p:cNvPr>
          <p:cNvSpPr>
            <a:spLocks noGrp="1"/>
          </p:cNvSpPr>
          <p:nvPr>
            <p:ph type="body" sz="quarter" idx="14" hasCustomPrompt="1"/>
          </p:nvPr>
        </p:nvSpPr>
        <p:spPr>
          <a:xfrm>
            <a:off x="0" y="804528"/>
            <a:ext cx="1407854" cy="620010"/>
          </a:xfrm>
          <a:prstGeom prst="rect">
            <a:avLst/>
          </a:prstGeom>
        </p:spPr>
        <p:txBody>
          <a:bodyPr anchor="ctr"/>
          <a:lstStyle>
            <a:lvl1pPr marL="0" indent="0" algn="r">
              <a:buNone/>
              <a:defRPr sz="4000" b="0" i="0">
                <a:solidFill>
                  <a:schemeClr val="bg1"/>
                </a:solidFill>
                <a:latin typeface="Barlow" pitchFamily="2" charset="77"/>
              </a:defRPr>
            </a:lvl1pPr>
          </a:lstStyle>
          <a:p>
            <a:pPr lvl="0"/>
            <a:r>
              <a:rPr lang="en-LT" dirty="0"/>
              <a:t>01</a:t>
            </a:r>
          </a:p>
        </p:txBody>
      </p:sp>
      <p:pic>
        <p:nvPicPr>
          <p:cNvPr id="15" name="Picture 14">
            <a:extLst>
              <a:ext uri="{FF2B5EF4-FFF2-40B4-BE49-F238E27FC236}">
                <a16:creationId xmlns:a16="http://schemas.microsoft.com/office/drawing/2014/main" id="{65FE71A3-C352-E742-91A8-AC5F21499677}"/>
              </a:ext>
            </a:extLst>
          </p:cNvPr>
          <p:cNvPicPr>
            <a:picLocks noChangeAspect="1"/>
          </p:cNvPicPr>
          <p:nvPr userDrawn="1"/>
        </p:nvPicPr>
        <p:blipFill>
          <a:blip r:embed="rId2"/>
          <a:stretch>
            <a:fillRect/>
          </a:stretch>
        </p:blipFill>
        <p:spPr>
          <a:xfrm>
            <a:off x="467452" y="5750059"/>
            <a:ext cx="930777" cy="568325"/>
          </a:xfrm>
          <a:prstGeom prst="rect">
            <a:avLst/>
          </a:prstGeom>
        </p:spPr>
      </p:pic>
      <p:sp>
        <p:nvSpPr>
          <p:cNvPr id="23" name="Text Placeholder 6">
            <a:extLst>
              <a:ext uri="{FF2B5EF4-FFF2-40B4-BE49-F238E27FC236}">
                <a16:creationId xmlns:a16="http://schemas.microsoft.com/office/drawing/2014/main" id="{B772D566-DA4E-F348-904B-F47EEF059DC1}"/>
              </a:ext>
            </a:extLst>
          </p:cNvPr>
          <p:cNvSpPr>
            <a:spLocks noGrp="1"/>
          </p:cNvSpPr>
          <p:nvPr>
            <p:ph type="body" sz="quarter" idx="27" hasCustomPrompt="1"/>
          </p:nvPr>
        </p:nvSpPr>
        <p:spPr>
          <a:xfrm>
            <a:off x="2203144" y="2800762"/>
            <a:ext cx="405314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5" name="Text Placeholder 9">
            <a:extLst>
              <a:ext uri="{FF2B5EF4-FFF2-40B4-BE49-F238E27FC236}">
                <a16:creationId xmlns:a16="http://schemas.microsoft.com/office/drawing/2014/main" id="{6408CE43-B9FF-7141-87EE-B2B100EC6280}"/>
              </a:ext>
            </a:extLst>
          </p:cNvPr>
          <p:cNvSpPr>
            <a:spLocks noGrp="1"/>
          </p:cNvSpPr>
          <p:nvPr>
            <p:ph type="body" sz="quarter" idx="29" hasCustomPrompt="1"/>
          </p:nvPr>
        </p:nvSpPr>
        <p:spPr>
          <a:xfrm>
            <a:off x="2202505" y="3558354"/>
            <a:ext cx="4053916"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19" name="Text Placeholder 6">
            <a:extLst>
              <a:ext uri="{FF2B5EF4-FFF2-40B4-BE49-F238E27FC236}">
                <a16:creationId xmlns:a16="http://schemas.microsoft.com/office/drawing/2014/main" id="{675A9F94-1C03-A24E-B658-96BB1A9A4FCB}"/>
              </a:ext>
            </a:extLst>
          </p:cNvPr>
          <p:cNvSpPr>
            <a:spLocks noGrp="1"/>
          </p:cNvSpPr>
          <p:nvPr>
            <p:ph type="body" sz="quarter" idx="30" hasCustomPrompt="1"/>
          </p:nvPr>
        </p:nvSpPr>
        <p:spPr>
          <a:xfrm>
            <a:off x="7920550" y="2752635"/>
            <a:ext cx="4053149" cy="284516"/>
          </a:xfrm>
          <a:prstGeom prst="rect">
            <a:avLst/>
          </a:prstGeom>
        </p:spPr>
        <p:txBody>
          <a:bodyPr/>
          <a:lstStyle>
            <a:lvl1pPr marL="0" indent="0">
              <a:lnSpc>
                <a:spcPct val="80000"/>
              </a:lnSpc>
              <a:buNone/>
              <a:defRPr sz="1800" b="1" i="0">
                <a:solidFill>
                  <a:schemeClr val="accent2"/>
                </a:solidFill>
                <a:latin typeface="Barlow" pitchFamily="2" charset="77"/>
              </a:defRPr>
            </a:lvl1pPr>
          </a:lstStyle>
          <a:p>
            <a:pPr lvl="0"/>
            <a:r>
              <a:rPr lang="lt-LT" noProof="1"/>
              <a:t>ANTRAŠTĖ</a:t>
            </a:r>
          </a:p>
        </p:txBody>
      </p:sp>
      <p:sp>
        <p:nvSpPr>
          <p:cNvPr id="22" name="Text Placeholder 9">
            <a:extLst>
              <a:ext uri="{FF2B5EF4-FFF2-40B4-BE49-F238E27FC236}">
                <a16:creationId xmlns:a16="http://schemas.microsoft.com/office/drawing/2014/main" id="{6E7A04AD-0A1D-854B-A399-88938B2FC4BD}"/>
              </a:ext>
            </a:extLst>
          </p:cNvPr>
          <p:cNvSpPr>
            <a:spLocks noGrp="1"/>
          </p:cNvSpPr>
          <p:nvPr>
            <p:ph type="body" sz="quarter" idx="32" hasCustomPrompt="1"/>
          </p:nvPr>
        </p:nvSpPr>
        <p:spPr>
          <a:xfrm>
            <a:off x="7919911" y="3510227"/>
            <a:ext cx="4053916" cy="2760030"/>
          </a:xfrm>
          <a:prstGeom prst="rect">
            <a:avLst/>
          </a:prstGeom>
        </p:spPr>
        <p:txBody>
          <a:bodyPr/>
          <a:lstStyle>
            <a:lvl1pPr marL="0" indent="0">
              <a:buNone/>
              <a:defRPr sz="1200" b="0" i="0">
                <a:latin typeface="Open Sans" pitchFamily="2" charset="0"/>
                <a:ea typeface="Open Sans" pitchFamily="2" charset="0"/>
                <a:cs typeface="Open Sans" pitchFamily="2" charset="0"/>
              </a:defRPr>
            </a:lvl1pPr>
          </a:lstStyle>
          <a:p>
            <a:pPr lvl="0"/>
            <a:r>
              <a:rPr lang="lt-LT" noProof="1"/>
              <a:t>Tekstas, tekstas, tekstas</a:t>
            </a:r>
          </a:p>
        </p:txBody>
      </p:sp>
      <p:sp>
        <p:nvSpPr>
          <p:cNvPr id="26" name="Text Placeholder 8">
            <a:extLst>
              <a:ext uri="{FF2B5EF4-FFF2-40B4-BE49-F238E27FC236}">
                <a16:creationId xmlns:a16="http://schemas.microsoft.com/office/drawing/2014/main" id="{C7CDFE94-7069-E94B-9BAD-827B8B5CE979}"/>
              </a:ext>
            </a:extLst>
          </p:cNvPr>
          <p:cNvSpPr>
            <a:spLocks noGrp="1"/>
          </p:cNvSpPr>
          <p:nvPr>
            <p:ph type="body" sz="quarter" idx="13" hasCustomPrompt="1"/>
          </p:nvPr>
        </p:nvSpPr>
        <p:spPr>
          <a:xfrm>
            <a:off x="2202501" y="611924"/>
            <a:ext cx="8942079" cy="1003660"/>
          </a:xfrm>
          <a:prstGeom prst="rect">
            <a:avLst/>
          </a:prstGeom>
        </p:spPr>
        <p:txBody>
          <a:bodyPr anchor="ctr"/>
          <a:lstStyle>
            <a:lvl1pPr marL="0" indent="0">
              <a:lnSpc>
                <a:spcPct val="90000"/>
              </a:lnSpc>
              <a:spcBef>
                <a:spcPts val="0"/>
              </a:spcBef>
              <a:buNone/>
              <a:defRPr sz="3200" b="1" i="0">
                <a:solidFill>
                  <a:schemeClr val="accent2"/>
                </a:solidFill>
                <a:latin typeface="Barlow SemiBold" pitchFamily="2" charset="77"/>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lt-LT" noProof="1"/>
              <a:t>Skaidrės</a:t>
            </a:r>
            <a:br>
              <a:rPr lang="lt-LT" noProof="1"/>
            </a:br>
            <a:r>
              <a:rPr lang="lt-LT" noProof="1"/>
              <a:t>pavadinimas</a:t>
            </a:r>
          </a:p>
        </p:txBody>
      </p:sp>
      <p:sp>
        <p:nvSpPr>
          <p:cNvPr id="27" name="Text Placeholder 6">
            <a:extLst>
              <a:ext uri="{FF2B5EF4-FFF2-40B4-BE49-F238E27FC236}">
                <a16:creationId xmlns:a16="http://schemas.microsoft.com/office/drawing/2014/main" id="{D5EA9C95-BEE6-EA48-B911-FE001486A4BD}"/>
              </a:ext>
            </a:extLst>
          </p:cNvPr>
          <p:cNvSpPr>
            <a:spLocks noGrp="1"/>
          </p:cNvSpPr>
          <p:nvPr>
            <p:ph type="body" sz="quarter" idx="16" hasCustomPrompt="1"/>
          </p:nvPr>
        </p:nvSpPr>
        <p:spPr>
          <a:xfrm>
            <a:off x="2202501" y="3112903"/>
            <a:ext cx="405314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
        <p:nvSpPr>
          <p:cNvPr id="29" name="Text Placeholder 6">
            <a:extLst>
              <a:ext uri="{FF2B5EF4-FFF2-40B4-BE49-F238E27FC236}">
                <a16:creationId xmlns:a16="http://schemas.microsoft.com/office/drawing/2014/main" id="{2267C83F-ECA9-AA41-8206-D8099C4B8D09}"/>
              </a:ext>
            </a:extLst>
          </p:cNvPr>
          <p:cNvSpPr>
            <a:spLocks noGrp="1"/>
          </p:cNvSpPr>
          <p:nvPr>
            <p:ph type="body" sz="quarter" idx="33" hasCustomPrompt="1"/>
          </p:nvPr>
        </p:nvSpPr>
        <p:spPr>
          <a:xfrm>
            <a:off x="7898966" y="3063477"/>
            <a:ext cx="4053148" cy="311150"/>
          </a:xfrm>
          <a:prstGeom prst="rect">
            <a:avLst/>
          </a:prstGeom>
        </p:spPr>
        <p:txBody>
          <a:bodyPr/>
          <a:lstStyle>
            <a:lvl1pPr marL="0" indent="0">
              <a:lnSpc>
                <a:spcPct val="90000"/>
              </a:lnSpc>
              <a:spcBef>
                <a:spcPts val="0"/>
              </a:spcBef>
              <a:buNone/>
              <a:defRPr sz="1800" b="1" i="0">
                <a:latin typeface="Barlow SemiBold" pitchFamily="2" charset="77"/>
              </a:defRPr>
            </a:lvl1pPr>
          </a:lstStyle>
          <a:p>
            <a:pPr lvl="0"/>
            <a:r>
              <a:rPr lang="lt-LT" noProof="1"/>
              <a:t>Paantraštė</a:t>
            </a:r>
          </a:p>
        </p:txBody>
      </p:sp>
    </p:spTree>
    <p:extLst>
      <p:ext uri="{BB962C8B-B14F-4D97-AF65-F5344CB8AC3E}">
        <p14:creationId xmlns:p14="http://schemas.microsoft.com/office/powerpoint/2010/main" val="92243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9C49ECB-31C8-E840-9B8A-DEF93A5E386D}"/>
              </a:ext>
            </a:extLst>
          </p:cNvPr>
          <p:cNvSpPr>
            <a:spLocks noGrp="1"/>
          </p:cNvSpPr>
          <p:nvPr>
            <p:ph type="dt" sz="half" idx="2"/>
          </p:nvPr>
        </p:nvSpPr>
        <p:spPr>
          <a:xfrm>
            <a:off x="10164931" y="6404475"/>
            <a:ext cx="11888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49DE9-692F-42C4-A4B9-DBEB5C290F25}" type="datetime1">
              <a:rPr lang="LID4096" smtClean="0"/>
              <a:t>04/01/2022</a:t>
            </a:fld>
            <a:endParaRPr lang="en-LT" dirty="0"/>
          </a:p>
        </p:txBody>
      </p:sp>
      <p:sp>
        <p:nvSpPr>
          <p:cNvPr id="6" name="Slide Number Placeholder 5">
            <a:extLst>
              <a:ext uri="{FF2B5EF4-FFF2-40B4-BE49-F238E27FC236}">
                <a16:creationId xmlns:a16="http://schemas.microsoft.com/office/drawing/2014/main" id="{3012E883-F3CD-B347-A7F8-9DDE1FFBF14C}"/>
              </a:ext>
            </a:extLst>
          </p:cNvPr>
          <p:cNvSpPr>
            <a:spLocks noGrp="1"/>
          </p:cNvSpPr>
          <p:nvPr>
            <p:ph type="sldNum" sz="quarter" idx="4"/>
          </p:nvPr>
        </p:nvSpPr>
        <p:spPr>
          <a:xfrm>
            <a:off x="11353799" y="6404475"/>
            <a:ext cx="60639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B9FC9-5389-3143-AA9D-27C1EBD46A56}" type="slidenum">
              <a:rPr lang="en-LT" smtClean="0"/>
              <a:t>‹#›</a:t>
            </a:fld>
            <a:endParaRPr lang="en-LT"/>
          </a:p>
        </p:txBody>
      </p:sp>
    </p:spTree>
    <p:extLst>
      <p:ext uri="{BB962C8B-B14F-4D97-AF65-F5344CB8AC3E}">
        <p14:creationId xmlns:p14="http://schemas.microsoft.com/office/powerpoint/2010/main" val="4057257624"/>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4" r:id="rId4"/>
    <p:sldLayoutId id="2147483652" r:id="rId5"/>
    <p:sldLayoutId id="2147483659" r:id="rId6"/>
    <p:sldLayoutId id="2147483653" r:id="rId7"/>
    <p:sldLayoutId id="2147483661" r:id="rId8"/>
    <p:sldLayoutId id="2147483662" r:id="rId9"/>
    <p:sldLayoutId id="2147483660" r:id="rId10"/>
    <p:sldLayoutId id="2147483658" r:id="rId11"/>
    <p:sldLayoutId id="2147483656" r:id="rId12"/>
    <p:sldLayoutId id="2147483663" r:id="rId13"/>
    <p:sldLayoutId id="214748365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6CAA0D-7280-A543-8CCB-94B6BADBBF1D}"/>
              </a:ext>
            </a:extLst>
          </p:cNvPr>
          <p:cNvSpPr>
            <a:spLocks noGrp="1"/>
          </p:cNvSpPr>
          <p:nvPr>
            <p:ph type="body" sz="quarter" idx="13"/>
          </p:nvPr>
        </p:nvSpPr>
        <p:spPr>
          <a:xfrm>
            <a:off x="943947" y="2139517"/>
            <a:ext cx="3161938" cy="3008389"/>
          </a:xfrm>
        </p:spPr>
        <p:txBody>
          <a:bodyPr/>
          <a:lstStyle/>
          <a:p>
            <a:endParaRPr lang="lt-LT" sz="2000" dirty="0"/>
          </a:p>
          <a:p>
            <a:endParaRPr lang="lt-LT" sz="2000" dirty="0"/>
          </a:p>
          <a:p>
            <a:endParaRPr lang="lt-LT" sz="2000" dirty="0"/>
          </a:p>
          <a:p>
            <a:endParaRPr lang="lt-LT" sz="2000" dirty="0"/>
          </a:p>
          <a:p>
            <a:endParaRPr lang="lt-LT" sz="2000" dirty="0"/>
          </a:p>
          <a:p>
            <a:endParaRPr lang="lt-LT" sz="2000" dirty="0"/>
          </a:p>
          <a:p>
            <a:pPr>
              <a:lnSpc>
                <a:spcPct val="200000"/>
              </a:lnSpc>
            </a:pPr>
            <a:endParaRPr lang="lt-LT" sz="2000" dirty="0"/>
          </a:p>
          <a:p>
            <a:pPr>
              <a:lnSpc>
                <a:spcPct val="200000"/>
              </a:lnSpc>
            </a:pPr>
            <a:endParaRPr lang="lt-LT" sz="2000" dirty="0"/>
          </a:p>
          <a:p>
            <a:pPr>
              <a:lnSpc>
                <a:spcPct val="200000"/>
              </a:lnSpc>
            </a:pPr>
            <a:endParaRPr lang="lt-LT" sz="2000" dirty="0"/>
          </a:p>
          <a:p>
            <a:endParaRPr lang="lt-LT" sz="2000" dirty="0"/>
          </a:p>
          <a:p>
            <a:endParaRPr lang="lt-LT" sz="2000" dirty="0"/>
          </a:p>
          <a:p>
            <a:endParaRPr lang="lt-LT" sz="2000" dirty="0"/>
          </a:p>
          <a:p>
            <a:endParaRPr lang="en-LT" dirty="0"/>
          </a:p>
        </p:txBody>
      </p:sp>
      <p:sp>
        <p:nvSpPr>
          <p:cNvPr id="3" name="Text Placeholder 2">
            <a:extLst>
              <a:ext uri="{FF2B5EF4-FFF2-40B4-BE49-F238E27FC236}">
                <a16:creationId xmlns:a16="http://schemas.microsoft.com/office/drawing/2014/main" id="{2DF01AD1-EA4F-AA4A-81D1-7E5866887D3E}"/>
              </a:ext>
            </a:extLst>
          </p:cNvPr>
          <p:cNvSpPr>
            <a:spLocks noGrp="1"/>
          </p:cNvSpPr>
          <p:nvPr>
            <p:ph type="body" sz="quarter" idx="17"/>
          </p:nvPr>
        </p:nvSpPr>
        <p:spPr>
          <a:xfrm>
            <a:off x="943947" y="6090082"/>
            <a:ext cx="3161938" cy="319596"/>
          </a:xfrm>
        </p:spPr>
        <p:txBody>
          <a:bodyPr/>
          <a:lstStyle/>
          <a:p>
            <a:pPr algn="ctr"/>
            <a:r>
              <a:rPr lang="lt-LT" dirty="0"/>
              <a:t>UTENA</a:t>
            </a:r>
          </a:p>
          <a:p>
            <a:pPr algn="ctr"/>
            <a:r>
              <a:rPr lang="lt-LT" dirty="0"/>
              <a:t>2022 METAI</a:t>
            </a:r>
            <a:endParaRPr lang="en-LT" dirty="0"/>
          </a:p>
        </p:txBody>
      </p:sp>
      <p:sp>
        <p:nvSpPr>
          <p:cNvPr id="7" name="TextBox 6">
            <a:extLst>
              <a:ext uri="{FF2B5EF4-FFF2-40B4-BE49-F238E27FC236}">
                <a16:creationId xmlns:a16="http://schemas.microsoft.com/office/drawing/2014/main" id="{D23925FF-2EDE-4826-A3F1-C28E5E707FCD}"/>
              </a:ext>
            </a:extLst>
          </p:cNvPr>
          <p:cNvSpPr txBox="1"/>
          <p:nvPr/>
        </p:nvSpPr>
        <p:spPr>
          <a:xfrm>
            <a:off x="577050" y="2269489"/>
            <a:ext cx="3826274" cy="341632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srgbClr val="FFFFFF"/>
                </a:solidFill>
                <a:effectLst/>
                <a:uLnTx/>
                <a:uFillTx/>
                <a:latin typeface="Barlow" panose="00000500000000000000" pitchFamily="2" charset="-70"/>
                <a:ea typeface="Open Sans" pitchFamily="2" charset="0"/>
                <a:cs typeface="Open Sans" pitchFamily="2" charset="0"/>
              </a:rPr>
              <a:t>Ūkinių gyvūnų auginimo taisyklių pasikeitimai ir ypatumai.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srgbClr val="FFFFFF"/>
                </a:solidFill>
                <a:effectLst/>
                <a:uLnTx/>
                <a:uFillTx/>
                <a:latin typeface="Barlow" panose="00000500000000000000" pitchFamily="2" charset="-70"/>
                <a:ea typeface="Open Sans" pitchFamily="2" charset="0"/>
                <a:cs typeface="Open Sans" pitchFamily="2" charset="0"/>
              </a:rPr>
              <a:t>Gyvulininkystės produktų gamybos taisyklės, pasikeitimai ir ypatumai (galvijų, avių, ožkų ir arklinių šeimų gyvūnams, </a:t>
            </a:r>
            <a:r>
              <a:rPr lang="lt-LT" sz="2400" b="1" dirty="0">
                <a:solidFill>
                  <a:srgbClr val="FFFFFF"/>
                </a:solidFill>
                <a:latin typeface="Barlow" panose="00000500000000000000" pitchFamily="2" charset="-70"/>
                <a:ea typeface="Open Sans" pitchFamily="2" charset="0"/>
                <a:cs typeface="Open Sans" pitchFamily="2" charset="0"/>
              </a:rPr>
              <a:t>kiaulėms, </a:t>
            </a:r>
            <a:r>
              <a:rPr kumimoji="0" lang="lt-LT" sz="2400" b="1" i="0" u="none" strike="noStrike" kern="1200" cap="none" spc="0" normalizeH="0" baseline="0" noProof="0" dirty="0">
                <a:ln>
                  <a:noFill/>
                </a:ln>
                <a:solidFill>
                  <a:srgbClr val="FFFFFF"/>
                </a:solidFill>
                <a:effectLst/>
                <a:uLnTx/>
                <a:uFillTx/>
                <a:latin typeface="Barlow" panose="00000500000000000000" pitchFamily="2" charset="-70"/>
                <a:ea typeface="Open Sans" pitchFamily="2" charset="0"/>
                <a:cs typeface="Open Sans" pitchFamily="2" charset="0"/>
              </a:rPr>
              <a:t>elninių šeimos gyvūnams,  triušiams) </a:t>
            </a:r>
          </a:p>
        </p:txBody>
      </p:sp>
      <p:sp>
        <p:nvSpPr>
          <p:cNvPr id="4" name="Skaidrės numerio vietos rezervavimo ženklas 3">
            <a:extLst>
              <a:ext uri="{FF2B5EF4-FFF2-40B4-BE49-F238E27FC236}">
                <a16:creationId xmlns:a16="http://schemas.microsoft.com/office/drawing/2014/main" id="{CB75120D-9D01-4FD2-B9EB-8A63937A71FC}"/>
              </a:ext>
            </a:extLst>
          </p:cNvPr>
          <p:cNvSpPr>
            <a:spLocks noGrp="1"/>
          </p:cNvSpPr>
          <p:nvPr>
            <p:ph type="sldNum" sz="quarter" idx="12"/>
          </p:nvPr>
        </p:nvSpPr>
        <p:spPr/>
        <p:txBody>
          <a:bodyPr/>
          <a:lstStyle/>
          <a:p>
            <a:fld id="{5C7B9FC9-5389-3143-AA9D-27C1EBD46A56}" type="slidenum">
              <a:rPr lang="en-LT" smtClean="0"/>
              <a:pPr/>
              <a:t>1</a:t>
            </a:fld>
            <a:endParaRPr lang="en-LT" dirty="0"/>
          </a:p>
        </p:txBody>
      </p:sp>
    </p:spTree>
    <p:extLst>
      <p:ext uri="{BB962C8B-B14F-4D97-AF65-F5344CB8AC3E}">
        <p14:creationId xmlns:p14="http://schemas.microsoft.com/office/powerpoint/2010/main" val="408913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1003660"/>
          </a:xfrm>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lt-LT" sz="2400" b="1" i="0" u="none" strike="noStrike" kern="1200" cap="none" spc="0" normalizeH="0" baseline="0" noProof="0" dirty="0">
              <a:ln>
                <a:noFill/>
              </a:ln>
              <a:solidFill>
                <a:srgbClr val="44AC71"/>
              </a:solidFill>
              <a:effectLst/>
              <a:uLnTx/>
              <a:uFillTx/>
              <a:latin typeface="Barlow" panose="00000500000000000000" pitchFamily="2" charset="-7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srgbClr val="44AC71"/>
                </a:solidFill>
                <a:effectLst/>
                <a:uLnTx/>
                <a:uFillTx/>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4.2</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615585"/>
            <a:ext cx="9156796" cy="4702666"/>
          </a:xfrm>
        </p:spPr>
        <p:txBody>
          <a:bodyPr/>
          <a:lstStyle/>
          <a:p>
            <a:r>
              <a:rPr lang="lt-LT" sz="1600" dirty="0">
                <a:latin typeface="Barlow SemiBold" panose="00000700000000000000" pitchFamily="2" charset="-70"/>
              </a:rPr>
              <a:t>Mityba</a:t>
            </a:r>
          </a:p>
          <a:p>
            <a:endParaRPr lang="lt-LT" sz="1400" dirty="0"/>
          </a:p>
          <a:p>
            <a:pPr algn="just"/>
            <a:r>
              <a:rPr lang="pt-BR" sz="1400" dirty="0">
                <a:solidFill>
                  <a:srgbClr val="44AC71"/>
                </a:solidFill>
              </a:rPr>
              <a:t>R2018/848 II priedo II dalies</a:t>
            </a:r>
            <a:r>
              <a:rPr lang="lt-LT" sz="1400" dirty="0">
                <a:solidFill>
                  <a:srgbClr val="44AC71"/>
                </a:solidFill>
              </a:rPr>
              <a:t> 1.4.1: </a:t>
            </a:r>
            <a:r>
              <a:rPr lang="lt-LT" sz="1400" dirty="0"/>
              <a:t>ūkiniai gyvūnai turi būti šeriami ekologiškais arba perėjimo prie ekologinės gamybos laikotarpio pašarais, atitinkančiais gyvūno mitybos reikalavimus skirtingais jo vystymosi etapais. ūkinių gyvūnų pašarai turi būti gauti pirmiausia iš žemės ūkio valdos, kurioje laikomi gyvūnai, arba iš kitų to paties regiono valdų ekologinės gamybos arba perėjimo prie ekologinės gamybos laikotarpio vienetų.</a:t>
            </a:r>
          </a:p>
          <a:p>
            <a:pPr algn="just"/>
            <a:r>
              <a:rPr lang="lt-LT" sz="1400" dirty="0">
                <a:solidFill>
                  <a:srgbClr val="44AC71"/>
                </a:solidFill>
              </a:rPr>
              <a:t>R2020/2146 3 straipsnio 3 punktas ir EGT 21.6 punktas: </a:t>
            </a:r>
            <a:r>
              <a:rPr lang="lt-LT" sz="1400" dirty="0"/>
              <a:t>nukrypstant nuo Reglamento (ES) 2018/848 II priedo II dalies 1.4.1 punkto b papunkčio, tais atvejais, kai pašarų produkcija prarandama arba yra nustatomi apribojimai, ūkinius gyvūnus galima šerti neekologiškais pašarais, o ne perėjimo prie ekologinės gamybos laikotarpio pašarais arba ekologiškais pašarais.</a:t>
            </a:r>
          </a:p>
          <a:p>
            <a:pPr algn="just"/>
            <a:endParaRPr lang="lt-LT" sz="1400" dirty="0"/>
          </a:p>
          <a:p>
            <a:pPr algn="just"/>
            <a:r>
              <a:rPr lang="lt-LT" sz="1400" dirty="0">
                <a:solidFill>
                  <a:srgbClr val="44AC71"/>
                </a:solidFill>
              </a:rPr>
              <a:t>R2018/848 II priedo II dalies 1.4.1. punkto:</a:t>
            </a:r>
          </a:p>
          <a:p>
            <a:pPr algn="just"/>
            <a:r>
              <a:rPr lang="lt-LT" sz="1400" dirty="0"/>
              <a:t>h) augalinės, dumblių, gyvūninės arba mielių kilmės pašarinės žaliavos turi būti ekologiškos;</a:t>
            </a:r>
          </a:p>
          <a:p>
            <a:pPr algn="just"/>
            <a:r>
              <a:rPr lang="lt-LT" sz="1400" dirty="0"/>
              <a:t>i) neekologiškos augalinės, dumblių, gyvūninės arba mielių kilmės pašarinės žaliavos, mikrobiologinės arba mineralinės kilmės pašarinės žaliavos, pašarų priedai ir pagalbinės perdirbimo medžiagos gali būti naudojamos tik tuo atveju, jei juos leidžiama naudoti ekologinėje gamyboje pagal 24 straipsnį.</a:t>
            </a:r>
          </a:p>
          <a:p>
            <a:pPr marL="400050" indent="-400050" algn="just">
              <a:buAutoNum type="romanLcParenR"/>
            </a:pPr>
            <a:endParaRPr lang="lt-LT" sz="1400" dirty="0">
              <a:solidFill>
                <a:srgbClr val="44AC71"/>
              </a:solidFill>
            </a:endParaRPr>
          </a:p>
          <a:p>
            <a:pPr algn="just"/>
            <a:r>
              <a:rPr lang="lt-LT" sz="1400" dirty="0">
                <a:solidFill>
                  <a:srgbClr val="44AC71"/>
                </a:solidFill>
              </a:rPr>
              <a:t>R2018/848 II priedo II dalies 1.4.2.2.2: </a:t>
            </a:r>
            <a:r>
              <a:rPr lang="lt-LT" sz="1400" dirty="0"/>
              <a:t>sezoninio gyvūnų pervarymo į kitas ganyklas laikotarpiu ekologiškai auginami gyvūnai, pervaromi iš vienos ganyklos į kitą, gali ganytis neekologiškuose žemės plotuose. Tuo laikotarpiu ekologiškai auginami gyvūnai laikomi atskirai nuo kitų gyvūnų. Neekologiškus pašarus – žolę ir kitus augalus, kuriuos ėda gyvūnai, – leidžiama naudoti:</a:t>
            </a:r>
          </a:p>
          <a:p>
            <a:pPr algn="just"/>
            <a:r>
              <a:rPr lang="lt-LT" sz="1400" dirty="0"/>
              <a:t>a)  ne daugiau kaip 35 dienas, įskaitant pervarymą į kitą ganyklą ir atgal, arba</a:t>
            </a:r>
          </a:p>
          <a:p>
            <a:pPr algn="just"/>
            <a:r>
              <a:rPr lang="lt-LT" sz="1400" dirty="0"/>
              <a:t>b) neviršijant 10 % viso pašarų raciono per metus, šį dydį apskaičiuojant kaip žemės ūkio kilmės pašarų</a:t>
            </a:r>
          </a:p>
          <a:p>
            <a:pPr algn="just"/>
            <a:r>
              <a:rPr lang="lt-LT" sz="1400" dirty="0"/>
              <a:t>    sausosios medžiagos procentinę dalį.</a:t>
            </a:r>
          </a:p>
          <a:p>
            <a:pPr algn="just"/>
            <a:endParaRPr lang="lt-LT" sz="1400" dirty="0"/>
          </a:p>
          <a:p>
            <a:pPr algn="just"/>
            <a:endParaRPr lang="lt-LT" sz="1400" dirty="0"/>
          </a:p>
          <a:p>
            <a:pPr algn="just"/>
            <a:endParaRPr lang="lt-LT" dirty="0"/>
          </a:p>
          <a:p>
            <a:pPr algn="just"/>
            <a:endParaRPr lang="lt-LT" dirty="0"/>
          </a:p>
          <a:p>
            <a:pPr algn="just"/>
            <a:endParaRPr lang="lt-LT" dirty="0"/>
          </a:p>
          <a:p>
            <a:pPr algn="just"/>
            <a:endParaRPr lang="lt-LT" dirty="0"/>
          </a:p>
          <a:p>
            <a:pPr algn="just"/>
            <a:endParaRPr lang="lt-LT" dirty="0"/>
          </a:p>
        </p:txBody>
      </p:sp>
      <p:sp>
        <p:nvSpPr>
          <p:cNvPr id="4" name="Skaidrės numerio vietos rezervavimo ženklas 3">
            <a:extLst>
              <a:ext uri="{FF2B5EF4-FFF2-40B4-BE49-F238E27FC236}">
                <a16:creationId xmlns:a16="http://schemas.microsoft.com/office/drawing/2014/main" id="{8E4CE556-047F-49A9-A645-084A3445BA0B}"/>
              </a:ext>
            </a:extLst>
          </p:cNvPr>
          <p:cNvSpPr>
            <a:spLocks noGrp="1"/>
          </p:cNvSpPr>
          <p:nvPr>
            <p:ph type="sldNum" sz="quarter" idx="12"/>
          </p:nvPr>
        </p:nvSpPr>
        <p:spPr/>
        <p:txBody>
          <a:bodyPr/>
          <a:lstStyle/>
          <a:p>
            <a:fld id="{5C7B9FC9-5389-3143-AA9D-27C1EBD46A56}" type="slidenum">
              <a:rPr lang="en-LT" smtClean="0"/>
              <a:pPr/>
              <a:t>10</a:t>
            </a:fld>
            <a:endParaRPr lang="en-LT" dirty="0"/>
          </a:p>
        </p:txBody>
      </p:sp>
    </p:spTree>
    <p:extLst>
      <p:ext uri="{BB962C8B-B14F-4D97-AF65-F5344CB8AC3E}">
        <p14:creationId xmlns:p14="http://schemas.microsoft.com/office/powerpoint/2010/main" val="387367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1003660"/>
          </a:xfrm>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lt-LT" sz="2800" b="1" i="0" u="none" strike="noStrike" kern="1200" cap="none" spc="0" normalizeH="0" baseline="0" noProof="0" dirty="0">
              <a:ln>
                <a:noFill/>
              </a:ln>
              <a:solidFill>
                <a:srgbClr val="44AC71"/>
              </a:solidFill>
              <a:effectLst/>
              <a:uLnTx/>
              <a:uFillTx/>
              <a:latin typeface="Barlow SemiBold" pitchFamily="2" charset="77"/>
              <a:ea typeface="Open Sans" pitchFamily="2" charset="0"/>
              <a:cs typeface="Open Sans" pitchFamily="2"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srgbClr val="44AC71"/>
                </a:solidFill>
                <a:effectLst/>
                <a:uLnTx/>
                <a:uFillTx/>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4.2</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695635"/>
            <a:ext cx="9156796" cy="4622615"/>
          </a:xfrm>
        </p:spPr>
        <p:txBody>
          <a:bodyPr/>
          <a:lstStyle/>
          <a:p>
            <a:r>
              <a:rPr lang="lt-LT" sz="1400" dirty="0">
                <a:latin typeface="Barlow SemiBold" panose="00000700000000000000" pitchFamily="2" charset="-70"/>
              </a:rPr>
              <a:t>Mityba</a:t>
            </a:r>
            <a:endParaRPr lang="pt-BR" sz="1400" dirty="0">
              <a:latin typeface="Barlow SemiBold" panose="00000700000000000000" pitchFamily="2" charset="-70"/>
            </a:endParaRPr>
          </a:p>
          <a:p>
            <a:endParaRPr lang="lt-LT" sz="1400" dirty="0"/>
          </a:p>
          <a:p>
            <a:pPr algn="just"/>
            <a:r>
              <a:rPr lang="lt-LT" sz="1400" dirty="0">
                <a:solidFill>
                  <a:srgbClr val="44AC71"/>
                </a:solidFill>
              </a:rPr>
              <a:t>R2018/848 II priedo II dalies 1.4.3.1: </a:t>
            </a:r>
            <a:r>
              <a:rPr lang="lt-LT" sz="1400" dirty="0"/>
              <a:t>žemės ūkio valdose, kuriose ekologiškai auginami ūkiniai gyvūnai:</a:t>
            </a:r>
          </a:p>
          <a:p>
            <a:pPr algn="just"/>
            <a:r>
              <a:rPr lang="lt-LT" sz="1400" dirty="0"/>
              <a:t>a)vidutiniškai iki 25 % pašarų raciono gali sudaryti perėjimo prie ekologinės gamybos laikotarpio antraisiais metais gauti perėjimo prie ekologinės gamybos laikotarpio pašarai. Ši procentinė dalis gali būti padidinta iki 100 %, kai šie perėjimo prie ekologinės gamybos laikotarpio pašarai yra gauti iš valdos, kurioje yra laikomi ūkiniai gyvūnai, </a:t>
            </a:r>
          </a:p>
          <a:p>
            <a:pPr algn="just"/>
            <a:r>
              <a:rPr lang="lt-LT" sz="1400" dirty="0"/>
              <a:t>b)iki 20 % viso vidutinio pašarų, kuriais šeriami ūkiniai gyvūnai, kiekio gali sudaryti pašarai, gaunami gyvūnus ganant arba nuimant derlių daugiametėse ganyklose arba sklypuose, kuriuose auginami daugiamečiai pašarai arba baltyminiai augalai, užsėtuose pagal ekologinio valdymo reikalavimus pirmaisiais tų sklypų perėjimo prie ekologinės gamybos laikotarpio metais, jeigu tie sklypai yra tos pačios valdos dalis.</a:t>
            </a:r>
          </a:p>
          <a:p>
            <a:pPr algn="just"/>
            <a:r>
              <a:rPr lang="lt-LT" sz="1400" dirty="0"/>
              <a:t>kai šėrimui naudojami pirmų ir antrų metų perėjimo prie ekologinės gamybos laikotarpio pašarai, bendra suminė tokių pašarų procentinė dalis turi neviršyti 25%.</a:t>
            </a:r>
          </a:p>
          <a:p>
            <a:endParaRPr lang="pt-BR" sz="1400" dirty="0"/>
          </a:p>
          <a:p>
            <a:pPr algn="just"/>
            <a:r>
              <a:rPr lang="pt-BR" sz="1400" dirty="0">
                <a:solidFill>
                  <a:srgbClr val="44AC71"/>
                </a:solidFill>
              </a:rPr>
              <a:t>R2018/848 II priedo II dalies </a:t>
            </a:r>
            <a:r>
              <a:rPr lang="lt-LT" sz="1400" dirty="0">
                <a:solidFill>
                  <a:srgbClr val="44AC71"/>
                </a:solidFill>
              </a:rPr>
              <a:t>1.4.4. punktas: </a:t>
            </a:r>
            <a:r>
              <a:rPr lang="lt-LT" sz="1400" dirty="0"/>
              <a:t>veiklos vykdytojai registruoja duomenis apie šėrimo tvarką ir, atitinkamais atvejais, ganymo laikotarpį. Visų pirma jie registruoja pašarų pavadinimus, įskaitant duomenis apie naudojamų pašarų tipą (pavyzdžiui, kombinuotieji pašarai), įvairių pašarinių žaliavų proporcijas pašaruose ir pašarų iš savo ūkio ar to paties regiono proporciją ir, atitinkamais atvejais, ganymo ganyklose laikotarpius, sezoninio gyvūnų pervarymo į ganyklas laikotarpius, kai taikomi apribojimai, ir saugo patvirtinamuosius dokumentus.</a:t>
            </a:r>
          </a:p>
          <a:p>
            <a:pPr algn="just"/>
            <a:endParaRPr lang="lt-LT" sz="1400" dirty="0"/>
          </a:p>
          <a:p>
            <a:endParaRPr lang="lt-LT" sz="1400" dirty="0">
              <a:latin typeface="Barlow SemiBold" panose="00000700000000000000" pitchFamily="2" charset="-70"/>
            </a:endParaRPr>
          </a:p>
        </p:txBody>
      </p:sp>
      <p:sp>
        <p:nvSpPr>
          <p:cNvPr id="4" name="Skaidrės numerio vietos rezervavimo ženklas 3">
            <a:extLst>
              <a:ext uri="{FF2B5EF4-FFF2-40B4-BE49-F238E27FC236}">
                <a16:creationId xmlns:a16="http://schemas.microsoft.com/office/drawing/2014/main" id="{82B7880E-0CB2-4E62-B7C8-A925238B535E}"/>
              </a:ext>
            </a:extLst>
          </p:cNvPr>
          <p:cNvSpPr>
            <a:spLocks noGrp="1"/>
          </p:cNvSpPr>
          <p:nvPr>
            <p:ph type="sldNum" sz="quarter" idx="12"/>
          </p:nvPr>
        </p:nvSpPr>
        <p:spPr/>
        <p:txBody>
          <a:bodyPr/>
          <a:lstStyle/>
          <a:p>
            <a:fld id="{5C7B9FC9-5389-3143-AA9D-27C1EBD46A56}" type="slidenum">
              <a:rPr lang="en-LT" smtClean="0"/>
              <a:pPr/>
              <a:t>11</a:t>
            </a:fld>
            <a:endParaRPr lang="en-LT" dirty="0"/>
          </a:p>
        </p:txBody>
      </p:sp>
    </p:spTree>
    <p:extLst>
      <p:ext uri="{BB962C8B-B14F-4D97-AF65-F5344CB8AC3E}">
        <p14:creationId xmlns:p14="http://schemas.microsoft.com/office/powerpoint/2010/main" val="417051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1003660"/>
          </a:xfrm>
        </p:spPr>
        <p:txBody>
          <a:bodyPr/>
          <a:lstStyle/>
          <a:p>
            <a:endParaRPr lang="lt-LT" sz="2400" dirty="0">
              <a:latin typeface="Barlow" panose="00000500000000000000" pitchFamily="2" charset="-70"/>
            </a:endParaRPr>
          </a:p>
          <a:p>
            <a:r>
              <a:rPr lang="lt-LT" sz="2400" dirty="0">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4.3</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615585"/>
            <a:ext cx="9156796" cy="4702666"/>
          </a:xfrm>
        </p:spPr>
        <p:txBody>
          <a:bodyPr/>
          <a:lstStyle/>
          <a:p>
            <a:r>
              <a:rPr lang="lt-LT" sz="1400" dirty="0">
                <a:latin typeface="Barlow SemiBold" panose="00000700000000000000" pitchFamily="2" charset="-70"/>
              </a:rPr>
              <a:t>Gyvūnų laikymo sąlygos ir auginimo praktika</a:t>
            </a:r>
          </a:p>
          <a:p>
            <a:endParaRPr lang="lt-LT" sz="1400" dirty="0">
              <a:latin typeface="Barlow SemiBold" panose="00000700000000000000" pitchFamily="2" charset="-70"/>
            </a:endParaRPr>
          </a:p>
          <a:p>
            <a:pPr algn="just"/>
            <a:r>
              <a:rPr lang="lt-LT" sz="1400" dirty="0"/>
              <a:t>Gyvūnams reikalingo mažiausio paviršiaus uždarose patalpose ir lauko aikštelėse plotas  ir su patalpomis susiję techniniai duomenys nurodyti Komisijos įgyvendinimo Reglamento  (ES) </a:t>
            </a:r>
            <a:r>
              <a:rPr lang="lt-LT" sz="1400" dirty="0">
                <a:solidFill>
                  <a:srgbClr val="44AC71"/>
                </a:solidFill>
              </a:rPr>
              <a:t>2020/464  I  priede.</a:t>
            </a:r>
          </a:p>
          <a:p>
            <a:pPr algn="just"/>
            <a:r>
              <a:rPr lang="lt-LT" sz="1400" dirty="0">
                <a:solidFill>
                  <a:srgbClr val="44AC71"/>
                </a:solidFill>
              </a:rPr>
              <a:t>R2020/2146 3 straipsnio 4 punktas ir EGT 21.6 punktas:  </a:t>
            </a:r>
            <a:r>
              <a:rPr lang="lt-LT" sz="1400" dirty="0"/>
              <a:t>nukrypstant nuo Reglamento (ES) 2018/848 II priedo II dalies 1.4.2.1, 1.6.3 ir 1.6.4 punktų, tais atvejais, kai nukenčia ūkinių gyvūnų gamybos vienetas, ganymas ekologiškuose žemės plotuose, gyvūnų laikymo tankis pastatuose ir mažiausias jiems skirtas plotas (paviršius) uždarose patalpose bei lauko aikštelėse, kaip nustatyta pagal to reglamento 14 straipsnio 3 dalį priimtame įgyvendinimo akte, gali būti pakoreguotas.</a:t>
            </a:r>
          </a:p>
          <a:p>
            <a:pPr algn="just"/>
            <a:endParaRPr lang="pt-BR" sz="1400" b="1" dirty="0">
              <a:solidFill>
                <a:srgbClr val="44AC71"/>
              </a:solidFill>
            </a:endParaRPr>
          </a:p>
          <a:p>
            <a:pPr algn="just"/>
            <a:r>
              <a:rPr lang="pt-BR" sz="1400" b="1" dirty="0">
                <a:solidFill>
                  <a:srgbClr val="44AC71"/>
                </a:solidFill>
              </a:rPr>
              <a:t> </a:t>
            </a:r>
            <a:r>
              <a:rPr lang="pt-BR" sz="1400" dirty="0">
                <a:solidFill>
                  <a:srgbClr val="44AC71"/>
                </a:solidFill>
              </a:rPr>
              <a:t>R2018/848 II priedo II dalies 1.6.</a:t>
            </a:r>
            <a:r>
              <a:rPr lang="lt-LT" sz="1400" dirty="0">
                <a:solidFill>
                  <a:srgbClr val="44AC71"/>
                </a:solidFill>
              </a:rPr>
              <a:t>6</a:t>
            </a:r>
            <a:r>
              <a:rPr lang="pt-BR" sz="1400" dirty="0">
                <a:solidFill>
                  <a:srgbClr val="44AC71"/>
                </a:solidFill>
              </a:rPr>
              <a:t>. punktas: </a:t>
            </a:r>
            <a:r>
              <a:rPr lang="lt-LT" sz="1400" dirty="0"/>
              <a:t>bendras gyvūnų laikymo tankis turi būti toks, kad nebūtų viršijamas 170 kg organinio azoto vienam hektarui žemės ūkio paskirties žemės kiekis per metus punkte. Tinkamam ūkinių gyvūnų tankiui nustatyti kompetentinga institucija nustato sutartinius ūkinių gyvūnų vienetus, atitinkančius 1.6.6 punkte nurodytą ribą, remdamasi kiekvienu konkrečiu tam tikrai gyvūninei produkcijai taikomu reikalavimu nustatytais skaičiais.</a:t>
            </a:r>
          </a:p>
          <a:p>
            <a:pPr algn="just"/>
            <a:r>
              <a:rPr lang="lt-LT" sz="1400" dirty="0">
                <a:solidFill>
                  <a:srgbClr val="44AC71"/>
                </a:solidFill>
              </a:rPr>
              <a:t>EGT VI skyrius 43 punktas:  </a:t>
            </a:r>
            <a:r>
              <a:rPr lang="lt-LT" sz="1400" dirty="0"/>
              <a:t>Ūkinių gyvūnų perskaičiavimo į sutartinius gyvulius (SG) ekvivalentas pateikiamas Ūkinių gyvūnų perskaičiavimo į sutartinius gyvulius lentelėje, patvirtintoje Lietuvos Respublikos žemės ūkio ministro 2020 m. kovo 31 d. įsakymu Nr. 3D-246 „Dėl Ūkinių gyvūnų perskaičiavimo į sutartinius gyvulius“.</a:t>
            </a:r>
          </a:p>
          <a:p>
            <a:pPr algn="just"/>
            <a:endParaRPr lang="lt-LT" sz="1400" dirty="0">
              <a:solidFill>
                <a:srgbClr val="44AC71"/>
              </a:solidFill>
            </a:endParaRPr>
          </a:p>
          <a:p>
            <a:pPr algn="just"/>
            <a:r>
              <a:rPr lang="lt-LT" sz="1400" dirty="0">
                <a:solidFill>
                  <a:srgbClr val="44AC71"/>
                </a:solidFill>
              </a:rPr>
              <a:t> </a:t>
            </a:r>
            <a:r>
              <a:rPr lang="pt-BR" sz="1400" dirty="0">
                <a:solidFill>
                  <a:srgbClr val="44AC71"/>
                </a:solidFill>
              </a:rPr>
              <a:t>R2018/848 II priedo II dalies </a:t>
            </a:r>
            <a:r>
              <a:rPr lang="lt-LT" sz="1400" dirty="0">
                <a:solidFill>
                  <a:srgbClr val="44AC71"/>
                </a:solidFill>
              </a:rPr>
              <a:t>1.6.8. punktas: </a:t>
            </a:r>
            <a:r>
              <a:rPr lang="lt-LT" sz="1400" dirty="0"/>
              <a:t>bet kurios rūšies ūkinių gyvūnų auginimui nenaudojami narvai, gardai ir jie nelaikomi be kraiko pakloto</a:t>
            </a:r>
          </a:p>
          <a:p>
            <a:pPr algn="just"/>
            <a:endParaRPr lang="pt-BR" sz="1400" dirty="0"/>
          </a:p>
          <a:p>
            <a:pPr algn="just"/>
            <a:r>
              <a:rPr lang="pt-BR" sz="1400" dirty="0">
                <a:solidFill>
                  <a:srgbClr val="44AC71"/>
                </a:solidFill>
              </a:rPr>
              <a:t>R2018/848 II priedo II dalies </a:t>
            </a:r>
            <a:r>
              <a:rPr lang="lt-LT" sz="1400" dirty="0">
                <a:solidFill>
                  <a:srgbClr val="44AC71"/>
                </a:solidFill>
              </a:rPr>
              <a:t>1.6.10 punktas: </a:t>
            </a:r>
            <a:r>
              <a:rPr lang="lt-LT" sz="1400" dirty="0"/>
              <a:t>ekologiškai auginamų ūkinių gyvūnų negalima laikyti aptvare, kurio dirvožemis labai drėgnas arba pelkėtas.</a:t>
            </a:r>
          </a:p>
        </p:txBody>
      </p:sp>
      <p:sp>
        <p:nvSpPr>
          <p:cNvPr id="4" name="Skaidrės numerio vietos rezervavimo ženklas 3">
            <a:extLst>
              <a:ext uri="{FF2B5EF4-FFF2-40B4-BE49-F238E27FC236}">
                <a16:creationId xmlns:a16="http://schemas.microsoft.com/office/drawing/2014/main" id="{DCD08447-0F3F-4C4C-A0C1-2FA0A6394E2D}"/>
              </a:ext>
            </a:extLst>
          </p:cNvPr>
          <p:cNvSpPr>
            <a:spLocks noGrp="1"/>
          </p:cNvSpPr>
          <p:nvPr>
            <p:ph type="sldNum" sz="quarter" idx="12"/>
          </p:nvPr>
        </p:nvSpPr>
        <p:spPr/>
        <p:txBody>
          <a:bodyPr/>
          <a:lstStyle/>
          <a:p>
            <a:fld id="{5C7B9FC9-5389-3143-AA9D-27C1EBD46A56}" type="slidenum">
              <a:rPr lang="en-LT" smtClean="0"/>
              <a:pPr/>
              <a:t>12</a:t>
            </a:fld>
            <a:endParaRPr lang="en-LT" dirty="0"/>
          </a:p>
        </p:txBody>
      </p:sp>
    </p:spTree>
    <p:extLst>
      <p:ext uri="{BB962C8B-B14F-4D97-AF65-F5344CB8AC3E}">
        <p14:creationId xmlns:p14="http://schemas.microsoft.com/office/powerpoint/2010/main" val="420082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1003660"/>
          </a:xfrm>
        </p:spPr>
        <p:txBody>
          <a:bodyPr/>
          <a:lstStyle/>
          <a:p>
            <a:endParaRPr lang="lt-LT" sz="2400" dirty="0">
              <a:latin typeface="Barlow" panose="00000500000000000000" pitchFamily="2" charset="-70"/>
            </a:endParaRPr>
          </a:p>
          <a:p>
            <a:r>
              <a:rPr lang="lt-LT" sz="2400" dirty="0">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4.3</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615585"/>
            <a:ext cx="9156796" cy="4702666"/>
          </a:xfrm>
        </p:spPr>
        <p:txBody>
          <a:bodyPr/>
          <a:lstStyle/>
          <a:p>
            <a:r>
              <a:rPr lang="lt-LT" sz="1400" dirty="0">
                <a:latin typeface="Barlow SemiBold" panose="00000700000000000000" pitchFamily="2" charset="-70"/>
              </a:rPr>
              <a:t>Gyvūnų laikymo sąlygos ir auginimo praktika</a:t>
            </a:r>
          </a:p>
          <a:p>
            <a:endParaRPr lang="lt-LT" sz="1400" dirty="0">
              <a:latin typeface="Barlow SemiBold" panose="00000700000000000000" pitchFamily="2" charset="-70"/>
            </a:endParaRPr>
          </a:p>
          <a:p>
            <a:pPr algn="just"/>
            <a:endParaRPr lang="pt-BR" sz="1400" dirty="0"/>
          </a:p>
          <a:p>
            <a:pPr algn="just"/>
            <a:r>
              <a:rPr lang="pt-BR" sz="1400" dirty="0">
                <a:solidFill>
                  <a:srgbClr val="44AC71"/>
                </a:solidFill>
              </a:rPr>
              <a:t>R2018/848 II priedo II dalies </a:t>
            </a:r>
            <a:r>
              <a:rPr lang="lt-LT" sz="1400" dirty="0">
                <a:solidFill>
                  <a:srgbClr val="44AC71"/>
                </a:solidFill>
              </a:rPr>
              <a:t>1.7.5 punktas ir EGT IV skyriaus 35 straipsnis: </a:t>
            </a:r>
            <a:r>
              <a:rPr lang="lt-LT" sz="1400" dirty="0"/>
              <a:t>draudžiama rišti arba izoliuoti ūkinius gyvūnus, išskyrus atvejus, kai dėl pagrįstų veterinarinių priežasčių atskirus gyvūnus reikia pririšti arba izoliuoti ribotą laikotarpį. Izoliuoti ūkinius gyvūnus gali būti leidžiama ir tik ribotą laikotarpį tik tuo atveju, jei kyla pavojus darbuotojų saugai ar dėl priežasčių, susijusių su gyvūnų gerove.</a:t>
            </a:r>
          </a:p>
          <a:p>
            <a:pPr algn="just"/>
            <a:endParaRPr lang="pt-BR" sz="1400" b="1" dirty="0">
              <a:solidFill>
                <a:srgbClr val="44AC71"/>
              </a:solidFill>
            </a:endParaRPr>
          </a:p>
          <a:p>
            <a:pPr algn="just"/>
            <a:r>
              <a:rPr lang="pt-BR" sz="1400" b="1" dirty="0">
                <a:solidFill>
                  <a:srgbClr val="44AC71"/>
                </a:solidFill>
              </a:rPr>
              <a:t> </a:t>
            </a:r>
            <a:endParaRPr lang="lt-LT" sz="1400" dirty="0"/>
          </a:p>
        </p:txBody>
      </p:sp>
      <p:sp>
        <p:nvSpPr>
          <p:cNvPr id="4" name="Skaidrės numerio vietos rezervavimo ženklas 3">
            <a:extLst>
              <a:ext uri="{FF2B5EF4-FFF2-40B4-BE49-F238E27FC236}">
                <a16:creationId xmlns:a16="http://schemas.microsoft.com/office/drawing/2014/main" id="{DCD08447-0F3F-4C4C-A0C1-2FA0A6394E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B9FC9-5389-3143-AA9D-27C1EBD46A56}" type="slidenum">
              <a:rPr kumimoji="0" lang="en-LT" sz="1000" b="0" i="0" u="none" strike="noStrike" kern="1200" cap="none" spc="0" normalizeH="0" baseline="0" noProof="0" smtClean="0">
                <a:ln>
                  <a:noFill/>
                </a:ln>
                <a:solidFill>
                  <a:srgbClr val="002836">
                    <a:tint val="75000"/>
                  </a:srgb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LT" sz="1000" b="0" i="0" u="none" strike="noStrike" kern="1200" cap="none" spc="0" normalizeH="0" baseline="0" noProof="0" dirty="0">
              <a:ln>
                <a:noFill/>
              </a:ln>
              <a:solidFill>
                <a:srgbClr val="002836">
                  <a:tint val="75000"/>
                </a:srgbClr>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06923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812614"/>
          </a:xfrm>
        </p:spPr>
        <p:txBody>
          <a:bodyPr/>
          <a:lstStyle/>
          <a:p>
            <a:endParaRPr lang="lt-LT" dirty="0"/>
          </a:p>
          <a:p>
            <a:r>
              <a:rPr lang="lt-LT" sz="2400" dirty="0">
                <a:latin typeface="Barlow" panose="00000500000000000000" pitchFamily="2" charset="-70"/>
              </a:rPr>
              <a:t>GYVULININKYSTĖS PRODUKTŲ GAMYBOS</a:t>
            </a:r>
            <a:r>
              <a:rPr lang="lt-LT" sz="2800" dirty="0">
                <a:latin typeface="Barlow" panose="00000500000000000000" pitchFamily="2" charset="-70"/>
              </a:rPr>
              <a:t> </a:t>
            </a:r>
            <a:r>
              <a:rPr lang="lt-LT" sz="2400" dirty="0">
                <a:latin typeface="Barlow" panose="00000500000000000000" pitchFamily="2" charset="-70"/>
              </a:rPr>
              <a:t>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4.4</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269507"/>
            <a:ext cx="9156796" cy="5048743"/>
          </a:xfrm>
        </p:spPr>
        <p:txBody>
          <a:bodyPr/>
          <a:lstStyle/>
          <a:p>
            <a:endParaRPr lang="lt-LT" sz="1600" dirty="0">
              <a:latin typeface="Barlow SemiBold" panose="00000700000000000000" pitchFamily="2" charset="-70"/>
            </a:endParaRPr>
          </a:p>
          <a:p>
            <a:r>
              <a:rPr lang="lt-LT" sz="1600" dirty="0">
                <a:latin typeface="Barlow SemiBold" panose="00000700000000000000" pitchFamily="2" charset="-70"/>
              </a:rPr>
              <a:t>SVEIKATOS PRIEŽIŪRA IR VETERINARINIS GYDYMAS</a:t>
            </a:r>
          </a:p>
          <a:p>
            <a:endParaRPr lang="lt-LT" dirty="0">
              <a:latin typeface="Barlow SemiBold" panose="00000700000000000000" pitchFamily="2" charset="-70"/>
            </a:endParaRPr>
          </a:p>
          <a:p>
            <a:pPr algn="just"/>
            <a:r>
              <a:rPr lang="lt-LT" sz="1400" dirty="0">
                <a:solidFill>
                  <a:srgbClr val="FF0000"/>
                </a:solidFill>
              </a:rPr>
              <a:t>PANAIKINTA: R889/2008 77 straipsnis: kiekvienąkart naudojant veterinarinius vaistus, prieš parduodant gyvūnus ar gyvulininkystės produktus pažymėtus kaip ekologiškus, kontrolės institucijai ar įstaigai turi būti pateikta informacija pagal 76 straipsnio e punktą. </a:t>
            </a:r>
          </a:p>
          <a:p>
            <a:pPr algn="just"/>
            <a:endParaRPr lang="lt-LT" sz="1400" dirty="0"/>
          </a:p>
          <a:p>
            <a:pPr algn="just"/>
            <a:r>
              <a:rPr lang="lt-LT" sz="1400" dirty="0">
                <a:solidFill>
                  <a:srgbClr val="44AC71"/>
                </a:solidFill>
              </a:rPr>
              <a:t>R2018/848 II priedo II dalies 1.5.1.2 punktas: </a:t>
            </a:r>
            <a:r>
              <a:rPr lang="lt-LT" sz="1400" dirty="0"/>
              <a:t>l</a:t>
            </a:r>
            <a:r>
              <a:rPr lang="fi-FI" sz="1400" dirty="0"/>
              <a:t>eidžiama naudoti imunologinius veterinarinius vaistus.</a:t>
            </a:r>
            <a:r>
              <a:rPr lang="lt-LT" sz="1400" dirty="0"/>
              <a:t> Vakcinos yra imunologiniai veterinariniai vaistai ir Reglamento (ES) 2018/848 II priedo II dalies 1.5.2.5 punktas jų naudojimo nereglamentuoja.</a:t>
            </a:r>
          </a:p>
          <a:p>
            <a:pPr algn="just"/>
            <a:endParaRPr lang="lt-LT" sz="1400" dirty="0"/>
          </a:p>
          <a:p>
            <a:pPr algn="just"/>
            <a:r>
              <a:rPr kumimoji="0" lang="lt-LT" sz="1400" b="0" i="0" u="none" strike="noStrike" kern="1200" cap="none" spc="0" normalizeH="0" baseline="0" noProof="0" dirty="0">
                <a:ln>
                  <a:noFill/>
                </a:ln>
                <a:solidFill>
                  <a:srgbClr val="44AC71"/>
                </a:solidFill>
                <a:effectLst/>
                <a:uLnTx/>
                <a:uFillTx/>
              </a:rPr>
              <a:t>R2018/848 II priedo II dalies 1.5.1.3 punktas: </a:t>
            </a:r>
            <a:r>
              <a:rPr kumimoji="0" lang="lt-LT" sz="1400" b="0" i="0" u="none" strike="noStrike" kern="1200" cap="none" spc="0" normalizeH="0" baseline="0" noProof="0" dirty="0">
                <a:ln>
                  <a:noFill/>
                </a:ln>
                <a:solidFill>
                  <a:srgbClr val="002836"/>
                </a:solidFill>
                <a:effectLst/>
                <a:uLnTx/>
                <a:uFillTx/>
              </a:rPr>
              <a:t>p</a:t>
            </a:r>
            <a:r>
              <a:rPr lang="lt-LT" sz="1400" dirty="0" err="1"/>
              <a:t>rofilaktiniam</a:t>
            </a:r>
            <a:r>
              <a:rPr lang="lt-LT" sz="1400" dirty="0"/>
              <a:t> gydymui nenaudojami chemiškai susintetinti </a:t>
            </a:r>
            <a:r>
              <a:rPr lang="lt-LT" sz="1400" dirty="0" err="1"/>
              <a:t>alopatiniai</a:t>
            </a:r>
            <a:r>
              <a:rPr lang="lt-LT" sz="1400" dirty="0"/>
              <a:t> veterinariniai vaistai, įskaitant antibiotikus.</a:t>
            </a:r>
          </a:p>
          <a:p>
            <a:pPr algn="just"/>
            <a:endParaRPr lang="lt-LT" sz="1400" dirty="0"/>
          </a:p>
          <a:p>
            <a:pPr algn="just"/>
            <a:r>
              <a:rPr lang="pt-BR" sz="1400" dirty="0">
                <a:solidFill>
                  <a:srgbClr val="44AC71"/>
                </a:solidFill>
              </a:rPr>
              <a:t>R2018/848 II priedo II dalies </a:t>
            </a:r>
            <a:r>
              <a:rPr lang="lt-LT" sz="1400" dirty="0">
                <a:solidFill>
                  <a:srgbClr val="44AC71"/>
                </a:solidFill>
              </a:rPr>
              <a:t>1.5.1.5. punktas: </a:t>
            </a:r>
            <a:r>
              <a:rPr lang="lt-LT" sz="1400" dirty="0"/>
              <a:t>jei ūkiniai gyvūnai gaunami iš neekologinės gamybos vienetų, atsižvelgiant į vietos aplinkybes taikomos specialios priemonės, kaip antai kontroliniai patikrinimai ar karantino laikotarpiai.</a:t>
            </a:r>
          </a:p>
          <a:p>
            <a:pPr algn="just"/>
            <a:endParaRPr lang="lt-LT" sz="1400" dirty="0"/>
          </a:p>
          <a:p>
            <a:pPr algn="just"/>
            <a:r>
              <a:rPr lang="pt-BR" sz="1400" dirty="0">
                <a:solidFill>
                  <a:srgbClr val="44AC71"/>
                </a:solidFill>
              </a:rPr>
              <a:t>R2018/848 II priedo II dalies </a:t>
            </a:r>
            <a:r>
              <a:rPr lang="lt-LT" sz="1400" dirty="0">
                <a:solidFill>
                  <a:srgbClr val="44AC71"/>
                </a:solidFill>
              </a:rPr>
              <a:t>1.5.2.2 punktas: </a:t>
            </a:r>
            <a:r>
              <a:rPr lang="lt-LT" sz="1400" dirty="0"/>
              <a:t>liga gydoma nedelsiant, kad gyvūnas nesikankintų. Kai netinka </a:t>
            </a:r>
            <a:r>
              <a:rPr lang="lt-LT" sz="1400" dirty="0" err="1"/>
              <a:t>fitoterapiniai</a:t>
            </a:r>
            <a:r>
              <a:rPr lang="lt-LT" sz="1400" dirty="0"/>
              <a:t>, homeopatiniai ir kiti produktai, jei būtina, laikantis griežtų sąlygų ir veterinarijos gydytojo atsakomybe gali būti naudojami chemiškai susintetinti </a:t>
            </a:r>
            <a:r>
              <a:rPr lang="lt-LT" sz="1400" dirty="0" err="1"/>
              <a:t>alopatiniai</a:t>
            </a:r>
            <a:r>
              <a:rPr lang="lt-LT" sz="1400" dirty="0"/>
              <a:t> veterinariniai vaistai įskaitant antibiotikus. Visų pirma nustatomi gydymo kurso apribojimai ir </a:t>
            </a:r>
            <a:r>
              <a:rPr lang="lt-LT" sz="1400" dirty="0" err="1"/>
              <a:t>išlaukos</a:t>
            </a:r>
            <a:r>
              <a:rPr lang="lt-LT" sz="1400" dirty="0"/>
              <a:t>. Profilaktinis chemiškai susintetintų </a:t>
            </a:r>
            <a:r>
              <a:rPr lang="lt-LT" sz="1400" dirty="0" err="1"/>
              <a:t>alopatinių</a:t>
            </a:r>
            <a:r>
              <a:rPr lang="lt-LT" sz="1400" dirty="0"/>
              <a:t> vaistų, įskaitant antibiotikus, naudojimas ekologinėje gamyboje neturėtų būti leidžiamas. </a:t>
            </a:r>
          </a:p>
          <a:p>
            <a:pPr algn="just"/>
            <a:r>
              <a:rPr lang="lt-LT" sz="1400" dirty="0"/>
              <a:t>Kai gyvūnui dėl ligos ar sužeidimo būtinas skubus gydymas, tokie vaistai turėtų būti naudojami tik tiek, kiek tikrai būtina, kad gyvūno būklė vėl būtų gera. </a:t>
            </a:r>
          </a:p>
          <a:p>
            <a:endParaRPr lang="lt-LT" sz="1400" dirty="0"/>
          </a:p>
          <a:p>
            <a:endParaRPr lang="lt-LT" sz="1400" dirty="0"/>
          </a:p>
          <a:p>
            <a:endParaRPr lang="pt-BR" dirty="0">
              <a:latin typeface="Barlow SemiBold" panose="00000700000000000000" pitchFamily="2" charset="-70"/>
            </a:endParaRPr>
          </a:p>
        </p:txBody>
      </p:sp>
      <p:sp>
        <p:nvSpPr>
          <p:cNvPr id="4" name="Skaidrės numerio vietos rezervavimo ženklas 3">
            <a:extLst>
              <a:ext uri="{FF2B5EF4-FFF2-40B4-BE49-F238E27FC236}">
                <a16:creationId xmlns:a16="http://schemas.microsoft.com/office/drawing/2014/main" id="{AD0C459F-8D0F-461C-AF01-25A949D9A029}"/>
              </a:ext>
            </a:extLst>
          </p:cNvPr>
          <p:cNvSpPr>
            <a:spLocks noGrp="1"/>
          </p:cNvSpPr>
          <p:nvPr>
            <p:ph type="sldNum" sz="quarter" idx="12"/>
          </p:nvPr>
        </p:nvSpPr>
        <p:spPr/>
        <p:txBody>
          <a:bodyPr/>
          <a:lstStyle/>
          <a:p>
            <a:fld id="{5C7B9FC9-5389-3143-AA9D-27C1EBD46A56}" type="slidenum">
              <a:rPr lang="en-LT" smtClean="0"/>
              <a:pPr/>
              <a:t>14</a:t>
            </a:fld>
            <a:endParaRPr lang="en-LT" dirty="0"/>
          </a:p>
        </p:txBody>
      </p:sp>
    </p:spTree>
    <p:extLst>
      <p:ext uri="{BB962C8B-B14F-4D97-AF65-F5344CB8AC3E}">
        <p14:creationId xmlns:p14="http://schemas.microsoft.com/office/powerpoint/2010/main" val="71379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812614"/>
          </a:xfrm>
        </p:spPr>
        <p:txBody>
          <a:bodyPr/>
          <a:lstStyle/>
          <a:p>
            <a:endParaRPr lang="lt-LT" dirty="0"/>
          </a:p>
          <a:p>
            <a:r>
              <a:rPr lang="lt-LT" sz="2400" dirty="0">
                <a:latin typeface="Barlow" panose="00000500000000000000" pitchFamily="2" charset="-70"/>
              </a:rPr>
              <a:t>GYVULININKYSTĖS PRODUKTŲ GAMYBOS</a:t>
            </a:r>
            <a:r>
              <a:rPr lang="lt-LT" sz="2800" dirty="0">
                <a:latin typeface="Barlow" panose="00000500000000000000" pitchFamily="2" charset="-70"/>
              </a:rPr>
              <a:t> </a:t>
            </a:r>
            <a:r>
              <a:rPr lang="lt-LT" sz="2400" dirty="0">
                <a:latin typeface="Barlow" panose="00000500000000000000" pitchFamily="2" charset="-70"/>
              </a:rPr>
              <a:t>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4.4</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544715"/>
            <a:ext cx="9156796" cy="4773535"/>
          </a:xfrm>
        </p:spPr>
        <p:txBody>
          <a:bodyPr/>
          <a:lstStyle/>
          <a:p>
            <a:r>
              <a:rPr lang="lt-LT" sz="1600" dirty="0">
                <a:latin typeface="Barlow SemiBold" panose="00000700000000000000" pitchFamily="2" charset="-70"/>
              </a:rPr>
              <a:t>SVEIKATOS PRIEŽIŪRA IR VETERINARINIS GYDYMAS</a:t>
            </a:r>
          </a:p>
          <a:p>
            <a:endParaRPr lang="lt-LT" dirty="0">
              <a:latin typeface="Barlow SemiBold" panose="00000700000000000000" pitchFamily="2" charset="-70"/>
            </a:endParaRPr>
          </a:p>
          <a:p>
            <a:endParaRPr lang="pt-BR" dirty="0">
              <a:latin typeface="Barlow SemiBold" panose="00000700000000000000" pitchFamily="2" charset="-70"/>
            </a:endParaRPr>
          </a:p>
          <a:p>
            <a:r>
              <a:rPr lang="pt-BR" sz="1400" dirty="0">
                <a:solidFill>
                  <a:srgbClr val="44AC71"/>
                </a:solidFill>
              </a:rPr>
              <a:t>EGT VI skyriaus 42  punktas : </a:t>
            </a:r>
            <a:r>
              <a:rPr lang="pt-BR" sz="1400" dirty="0"/>
              <a:t>gydomi ūkiniai gyvūnai turi būti aiškiai identifikuojami.</a:t>
            </a:r>
          </a:p>
          <a:p>
            <a:endParaRPr lang="pt-BR" dirty="0">
              <a:latin typeface="Barlow SemiBold" panose="00000700000000000000" pitchFamily="2" charset="-70"/>
            </a:endParaRPr>
          </a:p>
          <a:p>
            <a:pPr algn="just"/>
            <a:r>
              <a:rPr lang="pt-BR" sz="1400" dirty="0">
                <a:solidFill>
                  <a:srgbClr val="44AC71"/>
                </a:solidFill>
              </a:rPr>
              <a:t>R2018/848 II priedo II dalies 1.5.2.2 punktas: </a:t>
            </a:r>
            <a:r>
              <a:rPr lang="lt-LT" sz="1400" dirty="0"/>
              <a:t>siekiant garantuoti vartotojams ekologinės gamybos atitiktį reikalavimams, oficiali </a:t>
            </a:r>
            <a:r>
              <a:rPr lang="lt-LT" sz="1400" dirty="0" err="1"/>
              <a:t>išlauka</a:t>
            </a:r>
            <a:r>
              <a:rPr lang="lt-LT" sz="1400" dirty="0"/>
              <a:t> po tokių vaistų naudojimo, kaip nurodyta atitinkamuose Sąjungos teisės aktuose, turėtų būti dvigubai ilgesnė nei įprasta </a:t>
            </a:r>
            <a:r>
              <a:rPr lang="lt-LT" sz="1400" dirty="0" err="1"/>
              <a:t>išlauka</a:t>
            </a:r>
            <a:r>
              <a:rPr lang="lt-LT" sz="1400" dirty="0"/>
              <a:t> ir ne trumpesnė kaip 48 valandos. </a:t>
            </a:r>
          </a:p>
          <a:p>
            <a:pPr algn="just"/>
            <a:endParaRPr lang="lt-LT" sz="1400" dirty="0"/>
          </a:p>
          <a:p>
            <a:pPr algn="just"/>
            <a:r>
              <a:rPr lang="lt-LT" sz="1400" dirty="0"/>
              <a:t>Jei tam tikros rūšies ekologiškai auginamas maistinis sausumos gyvūnas gydomas veterinariniu vaistu, naudojamu nesilaikant tos rūšies gyvūnams taikomų rinkodaros leidimo sąlygų, laikotarpiu nuo 2022 m. sausio 1 d. iki 2022 m. sausio 27 d., nurodyta </a:t>
            </a:r>
            <a:r>
              <a:rPr lang="lt-LT" sz="1400" dirty="0" err="1"/>
              <a:t>išlauka</a:t>
            </a:r>
            <a:r>
              <a:rPr lang="lt-LT" sz="1400" dirty="0"/>
              <a:t> turi būti ne trumpesnė kaip: kiaušiniams – 14 parų, pienui – 14 parų, paukštienos ir žinduolių mėsos, įskaitant riebalus ir subproduktus, – 56 paros, t. y. ne mažiau kaip du kartus ilgesnė už įprastų maistinių rūšių gyvūnams taikomą </a:t>
            </a:r>
            <a:r>
              <a:rPr lang="lt-LT" sz="1400" dirty="0" err="1"/>
              <a:t>išlauką</a:t>
            </a:r>
            <a:r>
              <a:rPr lang="lt-LT" sz="1400" dirty="0"/>
              <a:t>, nustatytą Direktyvos 2001/82/EB 11 straipsnyje. </a:t>
            </a:r>
          </a:p>
          <a:p>
            <a:pPr algn="just"/>
            <a:r>
              <a:rPr lang="lt-LT" sz="1400" dirty="0"/>
              <a:t>Nuo 2022 m. sausio 28 d. Reglamentas (ES) 2019/6 dėl veterinarinių vaistų, kuriuo panaikinama Direktyva 2001/82/EB, bus taikomas kartu su konkrečiomis Reglamento (ES) 2018/848 nuostatomis, susijusiomis su ekologine gamyba. nuo 2022 m. sausio 28 d., jei tam tikrai rūšiai priklausantis ekologiškai auginamas maistinis sausumos gyvūnas gydomas veterinariniu vaistu, naudojamu nesilaikant tos rūšies gyvūnams nustatytų rinkodaros leidimo sąlygų, </a:t>
            </a:r>
            <a:r>
              <a:rPr lang="lt-LT" sz="1400" dirty="0" err="1"/>
              <a:t>išlauka</a:t>
            </a:r>
            <a:r>
              <a:rPr lang="lt-LT" sz="1400" dirty="0"/>
              <a:t>, kuri turėtų būti taikoma nuo paskutinio chemiškai susintetinto </a:t>
            </a:r>
            <a:r>
              <a:rPr lang="lt-LT" sz="1400" dirty="0" err="1"/>
              <a:t>alopatinio</a:t>
            </a:r>
            <a:r>
              <a:rPr lang="lt-LT" sz="1400" dirty="0"/>
              <a:t> veterinarinio vaisto, įskaitant antibiotiką, davimo įprastomis naudojimo sąlygomis iki ekologiškų maisto produktų gamybos iš to gyvūno, turėtų būti dvigubai ilgesnė už atitinkamą </a:t>
            </a:r>
            <a:r>
              <a:rPr lang="lt-LT" sz="1400" dirty="0" err="1"/>
              <a:t>išlauką</a:t>
            </a:r>
            <a:r>
              <a:rPr lang="lt-LT" sz="1400" dirty="0"/>
              <a:t>, nustatytą Reglamento (ES) 2019/6 115 straipsnio 1 dalyje, ir ne trumpesnė kaip 48 valandos.</a:t>
            </a:r>
          </a:p>
          <a:p>
            <a:endParaRPr lang="lt-LT" sz="1400" dirty="0"/>
          </a:p>
        </p:txBody>
      </p:sp>
      <p:sp>
        <p:nvSpPr>
          <p:cNvPr id="4" name="Skaidrės numerio vietos rezervavimo ženklas 3">
            <a:extLst>
              <a:ext uri="{FF2B5EF4-FFF2-40B4-BE49-F238E27FC236}">
                <a16:creationId xmlns:a16="http://schemas.microsoft.com/office/drawing/2014/main" id="{BAEC5349-FBA1-48F4-8011-EF59828BF0E8}"/>
              </a:ext>
            </a:extLst>
          </p:cNvPr>
          <p:cNvSpPr>
            <a:spLocks noGrp="1"/>
          </p:cNvSpPr>
          <p:nvPr>
            <p:ph type="sldNum" sz="quarter" idx="12"/>
          </p:nvPr>
        </p:nvSpPr>
        <p:spPr/>
        <p:txBody>
          <a:bodyPr/>
          <a:lstStyle/>
          <a:p>
            <a:fld id="{5C7B9FC9-5389-3143-AA9D-27C1EBD46A56}" type="slidenum">
              <a:rPr lang="en-LT" smtClean="0"/>
              <a:pPr/>
              <a:t>15</a:t>
            </a:fld>
            <a:endParaRPr lang="en-LT" dirty="0"/>
          </a:p>
        </p:txBody>
      </p:sp>
    </p:spTree>
    <p:extLst>
      <p:ext uri="{BB962C8B-B14F-4D97-AF65-F5344CB8AC3E}">
        <p14:creationId xmlns:p14="http://schemas.microsoft.com/office/powerpoint/2010/main" val="278993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7BE948CF-15FC-4167-B3F1-427C97F3DB3C}"/>
              </a:ext>
            </a:extLst>
          </p:cNvPr>
          <p:cNvSpPr>
            <a:spLocks noGrp="1"/>
          </p:cNvSpPr>
          <p:nvPr>
            <p:ph type="body" sz="quarter" idx="13"/>
          </p:nvPr>
        </p:nvSpPr>
        <p:spPr>
          <a:xfrm>
            <a:off x="2202501" y="611924"/>
            <a:ext cx="9156797" cy="812614"/>
          </a:xfrm>
        </p:spPr>
        <p:txBody>
          <a:bodyPr/>
          <a:lstStyle/>
          <a:p>
            <a:endParaRPr lang="lt-LT" dirty="0"/>
          </a:p>
          <a:p>
            <a:r>
              <a:rPr lang="lt-LT" sz="2400" dirty="0">
                <a:latin typeface="Barlow" panose="00000500000000000000" pitchFamily="2" charset="-70"/>
              </a:rPr>
              <a:t>GYVULININKYSTĖS PRODUKTŲ GAMYBOS</a:t>
            </a:r>
            <a:r>
              <a:rPr lang="lt-LT" sz="2800" dirty="0">
                <a:latin typeface="Barlow" panose="00000500000000000000" pitchFamily="2" charset="-70"/>
              </a:rPr>
              <a:t> </a:t>
            </a:r>
            <a:r>
              <a:rPr lang="lt-LT" sz="2400" dirty="0">
                <a:latin typeface="Barlow" panose="00000500000000000000" pitchFamily="2" charset="-70"/>
              </a:rPr>
              <a:t>TAISYKLĖS</a:t>
            </a:r>
          </a:p>
          <a:p>
            <a:endParaRPr lang="lt-LT" dirty="0"/>
          </a:p>
        </p:txBody>
      </p:sp>
      <p:sp>
        <p:nvSpPr>
          <p:cNvPr id="3" name="Teksto vietos rezervavimo ženklas 2">
            <a:extLst>
              <a:ext uri="{FF2B5EF4-FFF2-40B4-BE49-F238E27FC236}">
                <a16:creationId xmlns:a16="http://schemas.microsoft.com/office/drawing/2014/main" id="{FECDFA19-F332-4913-9A79-F023CA4F9B97}"/>
              </a:ext>
            </a:extLst>
          </p:cNvPr>
          <p:cNvSpPr>
            <a:spLocks noGrp="1"/>
          </p:cNvSpPr>
          <p:nvPr>
            <p:ph type="body" sz="quarter" idx="14"/>
          </p:nvPr>
        </p:nvSpPr>
        <p:spPr/>
        <p:txBody>
          <a:bodyPr/>
          <a:lstStyle/>
          <a:p>
            <a:r>
              <a:rPr lang="lt-LT" dirty="0"/>
              <a:t>4.4</a:t>
            </a:r>
          </a:p>
        </p:txBody>
      </p:sp>
      <p:sp>
        <p:nvSpPr>
          <p:cNvPr id="5" name="Teksto vietos rezervavimo ženklas 4">
            <a:extLst>
              <a:ext uri="{FF2B5EF4-FFF2-40B4-BE49-F238E27FC236}">
                <a16:creationId xmlns:a16="http://schemas.microsoft.com/office/drawing/2014/main" id="{DED94E53-B11A-4BA2-8A67-AE31557D9C0D}"/>
              </a:ext>
            </a:extLst>
          </p:cNvPr>
          <p:cNvSpPr>
            <a:spLocks noGrp="1"/>
          </p:cNvSpPr>
          <p:nvPr>
            <p:ph type="body" sz="quarter" idx="17"/>
          </p:nvPr>
        </p:nvSpPr>
        <p:spPr>
          <a:xfrm>
            <a:off x="2201862" y="1544715"/>
            <a:ext cx="9156796" cy="4773535"/>
          </a:xfrm>
        </p:spPr>
        <p:txBody>
          <a:bodyPr/>
          <a:lstStyle/>
          <a:p>
            <a:r>
              <a:rPr lang="lt-LT" sz="1600" dirty="0">
                <a:latin typeface="Barlow SemiBold" panose="00000700000000000000" pitchFamily="2" charset="-70"/>
              </a:rPr>
              <a:t>SVEIKATOS PRIEŽIŪRA IR VETERINARINIS GYDYMAS</a:t>
            </a:r>
          </a:p>
          <a:p>
            <a:endParaRPr lang="lt-LT" dirty="0">
              <a:latin typeface="Barlow SemiBold" panose="00000700000000000000" pitchFamily="2" charset="-70"/>
            </a:endParaRPr>
          </a:p>
          <a:p>
            <a:endParaRPr lang="lt-LT" sz="1400" dirty="0"/>
          </a:p>
          <a:p>
            <a:pPr algn="just"/>
            <a:r>
              <a:rPr lang="pt-BR" sz="1400" dirty="0">
                <a:solidFill>
                  <a:srgbClr val="44AC71"/>
                </a:solidFill>
              </a:rPr>
              <a:t>R2018/848 II priedo II dalies </a:t>
            </a:r>
            <a:r>
              <a:rPr lang="lt-LT" sz="1400" dirty="0">
                <a:solidFill>
                  <a:srgbClr val="44AC71"/>
                </a:solidFill>
              </a:rPr>
              <a:t>1.5.2.7 punktas</a:t>
            </a:r>
            <a:r>
              <a:rPr lang="lt-LT" sz="1400" dirty="0"/>
              <a:t>: </a:t>
            </a:r>
            <a:r>
              <a:rPr lang="lt-LT" sz="1400" b="1" dirty="0"/>
              <a:t>veiklos vykdytojai </a:t>
            </a:r>
            <a:r>
              <a:rPr lang="lt-LT" sz="1400" dirty="0"/>
              <a:t>registruoja duomenis arba saugo patvirtinamuosius dokumentus, susijusius su bet kokiu taikytu gydymu, kuriuose, visų pirma, nurodyti gydytų gyvūnų identifikavimo duomenys, gydymo data, diagnozė, dozavimas, gydyti naudoto produkto pavadinimas ir, kai taikoma, veterinarinės priežiūros išrašytas receptas, taip pat </a:t>
            </a:r>
            <a:r>
              <a:rPr lang="lt-LT" sz="1400" dirty="0" err="1"/>
              <a:t>išlauka</a:t>
            </a:r>
            <a:r>
              <a:rPr lang="lt-LT" sz="1400" dirty="0"/>
              <a:t>, taikyta prieš parduodant ir ženklinant gyvulininkystės produktus kaip ekologiškus. </a:t>
            </a:r>
          </a:p>
          <a:p>
            <a:pPr algn="just"/>
            <a:r>
              <a:rPr lang="lt-LT" sz="1400" dirty="0">
                <a:solidFill>
                  <a:srgbClr val="FF0000"/>
                </a:solidFill>
              </a:rPr>
              <a:t>Vadovaujantis Direktyvos 2001/82/EB 10 straipsnio nuostatomis, veterinarijos gydytojas turi tinkamai registruoti visas gyvūnų tyrimo datas, savininko duomenis, gydytų gyvūnų skaičių, diagnozę, skirtus vaistus, dozes, gydymo trukmę, taip pat rekomenduojamą </a:t>
            </a:r>
            <a:r>
              <a:rPr lang="lt-LT" sz="1400" dirty="0" err="1">
                <a:solidFill>
                  <a:srgbClr val="FF0000"/>
                </a:solidFill>
              </a:rPr>
              <a:t>karencijos</a:t>
            </a:r>
            <a:r>
              <a:rPr lang="lt-LT" sz="1400" dirty="0">
                <a:solidFill>
                  <a:srgbClr val="FF0000"/>
                </a:solidFill>
              </a:rPr>
              <a:t> laiką, be to šie dokumentai turi būti saugomi mažiausiai trejus metus, kad prireikus kompetentingos institucijos galėtų juos patikrinti. Valstybės narės gali nustatyti šį reikalavimą ir ne maistui auginamiems gyvūnams.</a:t>
            </a:r>
          </a:p>
        </p:txBody>
      </p:sp>
      <p:sp>
        <p:nvSpPr>
          <p:cNvPr id="4" name="Skaidrės numerio vietos rezervavimo ženklas 3">
            <a:extLst>
              <a:ext uri="{FF2B5EF4-FFF2-40B4-BE49-F238E27FC236}">
                <a16:creationId xmlns:a16="http://schemas.microsoft.com/office/drawing/2014/main" id="{BAEC5349-FBA1-48F4-8011-EF59828BF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B9FC9-5389-3143-AA9D-27C1EBD46A56}" type="slidenum">
              <a:rPr kumimoji="0" lang="en-LT" sz="1000" b="0" i="0" u="none" strike="noStrike" kern="1200" cap="none" spc="0" normalizeH="0" baseline="0" noProof="0" smtClean="0">
                <a:ln>
                  <a:noFill/>
                </a:ln>
                <a:solidFill>
                  <a:srgbClr val="002836">
                    <a:tint val="75000"/>
                  </a:srgb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LT" sz="1000" b="0" i="0" u="none" strike="noStrike" kern="1200" cap="none" spc="0" normalizeH="0" baseline="0" noProof="0" dirty="0">
              <a:ln>
                <a:noFill/>
              </a:ln>
              <a:solidFill>
                <a:srgbClr val="002836">
                  <a:tint val="75000"/>
                </a:srgbClr>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60477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FF6071-D5CC-9549-8366-F71C49C5677A}"/>
              </a:ext>
            </a:extLst>
          </p:cNvPr>
          <p:cNvSpPr>
            <a:spLocks noGrp="1"/>
          </p:cNvSpPr>
          <p:nvPr>
            <p:ph type="body" sz="quarter" idx="14"/>
          </p:nvPr>
        </p:nvSpPr>
        <p:spPr/>
        <p:txBody>
          <a:bodyPr/>
          <a:lstStyle/>
          <a:p>
            <a:r>
              <a:rPr lang="lt-LT" dirty="0"/>
              <a:t>4.5</a:t>
            </a:r>
            <a:endParaRPr lang="en-LT" dirty="0"/>
          </a:p>
        </p:txBody>
      </p:sp>
      <p:sp>
        <p:nvSpPr>
          <p:cNvPr id="5" name="Text Placeholder 4">
            <a:extLst>
              <a:ext uri="{FF2B5EF4-FFF2-40B4-BE49-F238E27FC236}">
                <a16:creationId xmlns:a16="http://schemas.microsoft.com/office/drawing/2014/main" id="{101F0C70-6273-AB4A-B333-2DA887347725}"/>
              </a:ext>
            </a:extLst>
          </p:cNvPr>
          <p:cNvSpPr>
            <a:spLocks noGrp="1"/>
          </p:cNvSpPr>
          <p:nvPr>
            <p:ph type="body" sz="quarter" idx="17"/>
          </p:nvPr>
        </p:nvSpPr>
        <p:spPr>
          <a:xfrm>
            <a:off x="2121764" y="1535837"/>
            <a:ext cx="9341229" cy="4796244"/>
          </a:xfrm>
        </p:spPr>
        <p:txBody>
          <a:bodyPr/>
          <a:lstStyle/>
          <a:p>
            <a:r>
              <a:rPr lang="lt-LT" sz="1600" b="1" dirty="0">
                <a:latin typeface="Barlow SemiBold" panose="00000700000000000000" pitchFamily="2" charset="-70"/>
              </a:rPr>
              <a:t>GYVŪNŲ GEROVĖ</a:t>
            </a:r>
          </a:p>
          <a:p>
            <a:pPr algn="just" defTabSz="360000">
              <a:lnSpc>
                <a:spcPct val="100000"/>
              </a:lnSpc>
            </a:pPr>
            <a:r>
              <a:rPr lang="pt-BR" sz="1400" b="1" dirty="0">
                <a:solidFill>
                  <a:srgbClr val="44AC71"/>
                </a:solidFill>
              </a:rPr>
              <a:t>R2018/848 II priedo II dalies </a:t>
            </a:r>
            <a:r>
              <a:rPr lang="lt-LT" sz="1400" b="1" dirty="0">
                <a:solidFill>
                  <a:srgbClr val="44AC71"/>
                </a:solidFill>
              </a:rPr>
              <a:t>1.7.1 punktas</a:t>
            </a:r>
            <a:r>
              <a:rPr lang="lt-LT" sz="1400" dirty="0">
                <a:solidFill>
                  <a:srgbClr val="44AC71"/>
                </a:solidFill>
              </a:rPr>
              <a:t>: </a:t>
            </a:r>
            <a:r>
              <a:rPr lang="lt-LT" sz="1400" dirty="0"/>
              <a:t>visi su gyvūnų laikymu ir su jų priežiūra vežant ir skerdžiant susiję asmenys turi turėti reikalingų pagrindinių su gyvūnų sveikatos ir gerovės poreikiais susijusių žinių ir įgūdžių ir turi būti baigę tinkamus mokymus, kaip reikalaujama visų pirma Tarybos reglamente (EB) Nr. 1/2005 (1) ir Tarybos reglamente (EB) Nr. 1099/2009 (2), siekiant užtikrinti tinkamą šiame reglamente išdėstytų taisyklių taikymą</a:t>
            </a:r>
          </a:p>
          <a:p>
            <a:pPr algn="just" defTabSz="360000">
              <a:lnSpc>
                <a:spcPct val="100000"/>
              </a:lnSpc>
            </a:pPr>
            <a:r>
              <a:rPr lang="pt-BR" sz="1400" b="1" dirty="0">
                <a:solidFill>
                  <a:srgbClr val="44AC71"/>
                </a:solidFill>
              </a:rPr>
              <a:t>R2018/848 II priedo II dalies </a:t>
            </a:r>
            <a:r>
              <a:rPr lang="lt-LT" sz="1400" b="1" dirty="0">
                <a:solidFill>
                  <a:srgbClr val="44AC71"/>
                </a:solidFill>
              </a:rPr>
              <a:t>1.7.8. punktas ir EGT IV skyriaus 21.4  papunktis: </a:t>
            </a:r>
            <a:r>
              <a:rPr lang="lt-LT" sz="1400" dirty="0"/>
              <a:t>nedarant poveikio Sąjungos teisės aktų dėl gyvūnų gerovės raidai, </a:t>
            </a:r>
            <a:r>
              <a:rPr lang="lt-LT" sz="1400" dirty="0">
                <a:solidFill>
                  <a:srgbClr val="FF0000"/>
                </a:solidFill>
              </a:rPr>
              <a:t>trumpinti avių uodegas</a:t>
            </a:r>
            <a:r>
              <a:rPr lang="lt-LT" sz="1400" dirty="0"/>
              <a:t>, apipjaustyti snapus, jei tai daroma per pirmąsias tris gyvenimo dienas, šalinti ragus išimties tvarka gali būti leidžiama, bet tik išnagrinėjus kiekvieną konkretų atvejį ir tik jei taip pagerinama ūkinių gyvūnų sveikata, gerovė arba higiena, arba tada, kai priešingu atveju kiltų pavojus darbuotojų saugai. Šalinti ragų užuomazgas (</a:t>
            </a:r>
            <a:r>
              <a:rPr lang="lt-LT" sz="1400" b="1" dirty="0"/>
              <a:t>EGT  IV skyriaus 22 punktas) </a:t>
            </a:r>
            <a:r>
              <a:rPr lang="lt-LT" sz="1400" dirty="0"/>
              <a:t>gali būti leidžiama tik išnagrinėjus kiekvieną konkretų atvejį, jei taip pagerinama ūkinių gyvūnų sveikata, gerovė arba higiena, arba tada, kai priešingu atveju kiltų pavojus darbuotojų saugai. Kompetentinga institucija leidžia atlikti tokius veiksmus tik jei veiklos vykdytojas yra tinkamai pagrindęs priežastis ir jas pateikęs tai kompetentingai institucijai, o tuos veiksmus vykdys kvalifikuoti darbuotojai.</a:t>
            </a:r>
          </a:p>
          <a:p>
            <a:pPr algn="just" defTabSz="360000">
              <a:lnSpc>
                <a:spcPct val="100000"/>
              </a:lnSpc>
            </a:pPr>
            <a:r>
              <a:rPr lang="lt-LT" sz="1400" b="1" dirty="0"/>
              <a:t>Valstybinės maisto ir veterinarijos tarnybos direktoriaus 2007 m. sausio 12 d. įsakymas Nr. B1-50 „Dėl gyvūnų gerovės reikalavimų atliekant kai kurias veterinarines procedūras“: </a:t>
            </a:r>
            <a:r>
              <a:rPr lang="lt-LT" sz="1400" dirty="0">
                <a:solidFill>
                  <a:srgbClr val="FF0000"/>
                </a:solidFill>
              </a:rPr>
              <a:t>27. Gyvūnams, išskyrus kiaules, uodegas trumpinti draudžiama.</a:t>
            </a:r>
          </a:p>
        </p:txBody>
      </p:sp>
      <p:sp>
        <p:nvSpPr>
          <p:cNvPr id="6" name="Text Placeholder 5">
            <a:extLst>
              <a:ext uri="{FF2B5EF4-FFF2-40B4-BE49-F238E27FC236}">
                <a16:creationId xmlns:a16="http://schemas.microsoft.com/office/drawing/2014/main" id="{2355D060-9194-F94F-A1A8-EE742A64F2DB}"/>
              </a:ext>
            </a:extLst>
          </p:cNvPr>
          <p:cNvSpPr>
            <a:spLocks noGrp="1"/>
          </p:cNvSpPr>
          <p:nvPr>
            <p:ph type="body" sz="quarter" idx="13"/>
          </p:nvPr>
        </p:nvSpPr>
        <p:spPr>
          <a:xfrm>
            <a:off x="2121764" y="525919"/>
            <a:ext cx="9341230" cy="898619"/>
          </a:xfrm>
        </p:spPr>
        <p:txBody>
          <a:bodyPr/>
          <a:lstStyle/>
          <a:p>
            <a:endParaRPr lang="lt-LT" dirty="0"/>
          </a:p>
          <a:p>
            <a:r>
              <a:rPr lang="lt-LT" sz="2400" dirty="0">
                <a:latin typeface="Barlow" panose="00000500000000000000" pitchFamily="2" charset="-70"/>
              </a:rPr>
              <a:t>GYVULININKYSTĖS PRODUKTŲ GAMYBOS TAISYKLĖS</a:t>
            </a:r>
          </a:p>
          <a:p>
            <a:endParaRPr lang="en-LT" dirty="0"/>
          </a:p>
        </p:txBody>
      </p:sp>
      <p:sp>
        <p:nvSpPr>
          <p:cNvPr id="2" name="Skaidrės numerio vietos rezervavimo ženklas 1">
            <a:extLst>
              <a:ext uri="{FF2B5EF4-FFF2-40B4-BE49-F238E27FC236}">
                <a16:creationId xmlns:a16="http://schemas.microsoft.com/office/drawing/2014/main" id="{94042631-7AD2-4D94-9B6C-223581AA4C12}"/>
              </a:ext>
            </a:extLst>
          </p:cNvPr>
          <p:cNvSpPr>
            <a:spLocks noGrp="1"/>
          </p:cNvSpPr>
          <p:nvPr>
            <p:ph type="sldNum" sz="quarter" idx="12"/>
          </p:nvPr>
        </p:nvSpPr>
        <p:spPr/>
        <p:txBody>
          <a:bodyPr/>
          <a:lstStyle/>
          <a:p>
            <a:fld id="{5C7B9FC9-5389-3143-AA9D-27C1EBD46A56}" type="slidenum">
              <a:rPr lang="en-LT" smtClean="0"/>
              <a:pPr/>
              <a:t>17</a:t>
            </a:fld>
            <a:endParaRPr lang="en-LT" dirty="0"/>
          </a:p>
        </p:txBody>
      </p:sp>
    </p:spTree>
    <p:extLst>
      <p:ext uri="{BB962C8B-B14F-4D97-AF65-F5344CB8AC3E}">
        <p14:creationId xmlns:p14="http://schemas.microsoft.com/office/powerpoint/2010/main" val="4121462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FF6071-D5CC-9549-8366-F71C49C5677A}"/>
              </a:ext>
            </a:extLst>
          </p:cNvPr>
          <p:cNvSpPr>
            <a:spLocks noGrp="1"/>
          </p:cNvSpPr>
          <p:nvPr>
            <p:ph type="body" sz="quarter" idx="14"/>
          </p:nvPr>
        </p:nvSpPr>
        <p:spPr/>
        <p:txBody>
          <a:bodyPr/>
          <a:lstStyle/>
          <a:p>
            <a:r>
              <a:rPr lang="lt-LT" dirty="0"/>
              <a:t>4.5</a:t>
            </a:r>
            <a:endParaRPr lang="en-LT" dirty="0"/>
          </a:p>
        </p:txBody>
      </p:sp>
      <p:sp>
        <p:nvSpPr>
          <p:cNvPr id="5" name="Text Placeholder 4">
            <a:extLst>
              <a:ext uri="{FF2B5EF4-FFF2-40B4-BE49-F238E27FC236}">
                <a16:creationId xmlns:a16="http://schemas.microsoft.com/office/drawing/2014/main" id="{101F0C70-6273-AB4A-B333-2DA887347725}"/>
              </a:ext>
            </a:extLst>
          </p:cNvPr>
          <p:cNvSpPr>
            <a:spLocks noGrp="1"/>
          </p:cNvSpPr>
          <p:nvPr>
            <p:ph type="body" sz="quarter" idx="17"/>
          </p:nvPr>
        </p:nvSpPr>
        <p:spPr>
          <a:xfrm>
            <a:off x="2121764" y="1535837"/>
            <a:ext cx="9341229" cy="4796244"/>
          </a:xfrm>
        </p:spPr>
        <p:txBody>
          <a:bodyPr/>
          <a:lstStyle/>
          <a:p>
            <a:r>
              <a:rPr lang="lt-LT" sz="1600" b="1" dirty="0">
                <a:latin typeface="Barlow SemiBold" panose="00000700000000000000" pitchFamily="2" charset="-70"/>
              </a:rPr>
              <a:t>GYVŪNŲ GEROVĖ</a:t>
            </a:r>
          </a:p>
          <a:p>
            <a:pPr algn="just" defTabSz="360000">
              <a:lnSpc>
                <a:spcPct val="100000"/>
              </a:lnSpc>
            </a:pPr>
            <a:r>
              <a:rPr lang="pt-BR" sz="1400" dirty="0">
                <a:solidFill>
                  <a:srgbClr val="44AC71"/>
                </a:solidFill>
              </a:rPr>
              <a:t>R2018/848 II priedo II dalies </a:t>
            </a:r>
            <a:r>
              <a:rPr lang="lt-LT" sz="1400" dirty="0">
                <a:solidFill>
                  <a:srgbClr val="44AC71"/>
                </a:solidFill>
              </a:rPr>
              <a:t>1.7.12: </a:t>
            </a:r>
            <a:r>
              <a:rPr lang="lt-LT" sz="1400" dirty="0"/>
              <a:t>veiklos vykdytojai registruoja duomenis arba saugo patvirtinamuosius dokumentus, kurie yra susiję su visomis konkrečiomis taikytomis operacijomis ir kuriais pagrindžiamas 1.7.5, 1.7.8, 1.7.9 arba 1.7.10 punkto taikymas. Atitinkamais atvejais registruojami šie duomenys apie iš ūkio išvežamus gyvūnus: gyvūnų amžius, skaičius, skerdžiamų gyvūnų svoris, atitinkami identifikavimo duomenys (kiekvieno gyvūno arba partijos, bandos ir (arba) avilio) išvežimo data ir paskirties vieta.</a:t>
            </a:r>
            <a:endParaRPr lang="en-LT" sz="1400" dirty="0"/>
          </a:p>
        </p:txBody>
      </p:sp>
      <p:sp>
        <p:nvSpPr>
          <p:cNvPr id="6" name="Text Placeholder 5">
            <a:extLst>
              <a:ext uri="{FF2B5EF4-FFF2-40B4-BE49-F238E27FC236}">
                <a16:creationId xmlns:a16="http://schemas.microsoft.com/office/drawing/2014/main" id="{2355D060-9194-F94F-A1A8-EE742A64F2DB}"/>
              </a:ext>
            </a:extLst>
          </p:cNvPr>
          <p:cNvSpPr>
            <a:spLocks noGrp="1"/>
          </p:cNvSpPr>
          <p:nvPr>
            <p:ph type="body" sz="quarter" idx="13"/>
          </p:nvPr>
        </p:nvSpPr>
        <p:spPr>
          <a:xfrm>
            <a:off x="2121764" y="525919"/>
            <a:ext cx="9341230" cy="898619"/>
          </a:xfrm>
        </p:spPr>
        <p:txBody>
          <a:bodyPr/>
          <a:lstStyle/>
          <a:p>
            <a:endParaRPr lang="lt-LT" dirty="0"/>
          </a:p>
          <a:p>
            <a:r>
              <a:rPr lang="lt-LT" sz="2400" dirty="0">
                <a:latin typeface="Barlow" panose="00000500000000000000" pitchFamily="2" charset="-70"/>
              </a:rPr>
              <a:t>GYVULININKYSTĖS PRODUKTŲ GAMYBOS TAISYKLĖS</a:t>
            </a:r>
          </a:p>
          <a:p>
            <a:endParaRPr lang="en-LT" dirty="0"/>
          </a:p>
        </p:txBody>
      </p:sp>
      <p:sp>
        <p:nvSpPr>
          <p:cNvPr id="2" name="Skaidrės numerio vietos rezervavimo ženklas 1">
            <a:extLst>
              <a:ext uri="{FF2B5EF4-FFF2-40B4-BE49-F238E27FC236}">
                <a16:creationId xmlns:a16="http://schemas.microsoft.com/office/drawing/2014/main" id="{94042631-7AD2-4D94-9B6C-223581AA4C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B9FC9-5389-3143-AA9D-27C1EBD46A56}" type="slidenum">
              <a:rPr kumimoji="0" lang="en-LT" sz="1000" b="0" i="0" u="none" strike="noStrike" kern="1200" cap="none" spc="0" normalizeH="0" baseline="0" noProof="0" smtClean="0">
                <a:ln>
                  <a:noFill/>
                </a:ln>
                <a:solidFill>
                  <a:srgbClr val="002836">
                    <a:tint val="75000"/>
                  </a:srgb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LT" sz="1000" b="0" i="0" u="none" strike="noStrike" kern="1200" cap="none" spc="0" normalizeH="0" baseline="0" noProof="0" dirty="0">
              <a:ln>
                <a:noFill/>
              </a:ln>
              <a:solidFill>
                <a:srgbClr val="002836">
                  <a:tint val="75000"/>
                </a:srgbClr>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0961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3FC17-2923-9749-B053-32D4B290AF15}"/>
              </a:ext>
            </a:extLst>
          </p:cNvPr>
          <p:cNvSpPr>
            <a:spLocks noGrp="1"/>
          </p:cNvSpPr>
          <p:nvPr>
            <p:ph type="body" sz="quarter" idx="14"/>
          </p:nvPr>
        </p:nvSpPr>
        <p:spPr/>
        <p:txBody>
          <a:bodyPr/>
          <a:lstStyle/>
          <a:p>
            <a:r>
              <a:rPr lang="lt-LT" dirty="0"/>
              <a:t>5</a:t>
            </a:r>
            <a:endParaRPr lang="en-LT" dirty="0"/>
          </a:p>
        </p:txBody>
      </p:sp>
      <p:sp>
        <p:nvSpPr>
          <p:cNvPr id="4" name="Text Placeholder 3">
            <a:extLst>
              <a:ext uri="{FF2B5EF4-FFF2-40B4-BE49-F238E27FC236}">
                <a16:creationId xmlns:a16="http://schemas.microsoft.com/office/drawing/2014/main" id="{B75C089C-69DE-EF45-8DE9-CFD2DDE2B485}"/>
              </a:ext>
            </a:extLst>
          </p:cNvPr>
          <p:cNvSpPr>
            <a:spLocks noGrp="1"/>
          </p:cNvSpPr>
          <p:nvPr>
            <p:ph type="body" sz="quarter" idx="32"/>
          </p:nvPr>
        </p:nvSpPr>
        <p:spPr>
          <a:xfrm>
            <a:off x="2202505" y="1576939"/>
            <a:ext cx="9040444" cy="4741446"/>
          </a:xfrm>
        </p:spPr>
        <p:txBody>
          <a:bodyPr/>
          <a:lstStyle/>
          <a:p>
            <a:pPr algn="just">
              <a:spcBef>
                <a:spcPts val="0"/>
              </a:spcBef>
            </a:pPr>
            <a:r>
              <a:rPr kumimoji="0" lang="lt-LT" sz="1400" b="0" i="0" u="none" strike="noStrike" kern="1200" cap="none" spc="0" normalizeH="0" baseline="0" noProof="0" dirty="0">
                <a:ln>
                  <a:noFill/>
                </a:ln>
                <a:solidFill>
                  <a:srgbClr val="FF0000"/>
                </a:solidFill>
                <a:effectLst/>
                <a:uLnTx/>
                <a:uFillTx/>
              </a:rPr>
              <a:t>Panaikinta:</a:t>
            </a:r>
            <a:r>
              <a:rPr lang="lt-LT" sz="1400" dirty="0">
                <a:solidFill>
                  <a:srgbClr val="FF0000"/>
                </a:solidFill>
                <a:effectLst/>
              </a:rPr>
              <a:t> R889/2008 46 </a:t>
            </a:r>
            <a:r>
              <a:rPr lang="lt-LT" sz="1400" dirty="0">
                <a:solidFill>
                  <a:srgbClr val="FF0000"/>
                </a:solidFill>
              </a:rPr>
              <a:t>straipsnis: paskutinės penėjimo stadijos metu mėsai skirti suaugę galvijai gali būti laikomi uždarose patalpose, tačiau šis laikotarpis neturi būti ilgesnis kaip vienas penktadalis jų gyvenimo ir bet kuriuo atveju negali tęstis ilgiau kaip tris mėnesius.</a:t>
            </a:r>
          </a:p>
          <a:p>
            <a:pPr algn="just">
              <a:spcBef>
                <a:spcPts val="0"/>
              </a:spcBef>
            </a:pPr>
            <a:endParaRPr kumimoji="0" lang="lt-LT" sz="1200" b="0" i="0" u="none" strike="noStrike" kern="1200" cap="none" spc="0" normalizeH="0" baseline="0" noProof="0" dirty="0">
              <a:ln>
                <a:noFill/>
              </a:ln>
              <a:solidFill>
                <a:srgbClr val="002836"/>
              </a:solidFill>
              <a:effectLst/>
              <a:uLnTx/>
              <a:uFillTx/>
              <a:latin typeface="EUAlbertina"/>
              <a:cs typeface="Open Sans" pitchFamily="2" charset="0"/>
            </a:endParaRPr>
          </a:p>
          <a:p>
            <a:pPr algn="just">
              <a:spcBef>
                <a:spcPts val="0"/>
              </a:spcBef>
            </a:pPr>
            <a:r>
              <a:rPr kumimoji="0" lang="pt-BR"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II priedo II dalies </a:t>
            </a:r>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1.7.5  punktas ir EGT IV skyriaus 35 straipsnis </a:t>
            </a: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a:t>
            </a:r>
            <a:r>
              <a:rPr lang="lt-LT" sz="1400" dirty="0"/>
              <a:t> kompetentingos institucijos gali leisti rišti ūkiuose, kuriuose yra ne daugiau kaip 50 gyvūnų (išskyrus jauniklius) auginamus galvijus, jei neįmanoma galvijų laikyti grupėmis, atitinkančiomis jų elgesio reikalavimus, tačiau su sąlyga, kad ganymo laikotarpiu jie galėtų patekti į ganyklas ir, kai ganymas neįmanomas, būtų išgenami į diendaržius bent dukart per savaitę.</a:t>
            </a:r>
          </a:p>
          <a:p>
            <a:pPr algn="just">
              <a:spcBef>
                <a:spcPts val="0"/>
              </a:spcBef>
            </a:pPr>
            <a:endParaRPr lang="lt-LT" sz="1400" dirty="0"/>
          </a:p>
          <a:p>
            <a:pPr algn="just">
              <a:lnSpc>
                <a:spcPct val="100000"/>
              </a:lnSpc>
              <a:spcBef>
                <a:spcPts val="0"/>
              </a:spcBef>
            </a:pPr>
            <a:r>
              <a:rPr lang="pt-BR" sz="1400" dirty="0">
                <a:solidFill>
                  <a:srgbClr val="44AC71"/>
                </a:solidFill>
              </a:rPr>
              <a:t>R2018/848 II priedo II dalies 1.</a:t>
            </a:r>
            <a:r>
              <a:rPr lang="lt-LT" sz="1400" dirty="0">
                <a:solidFill>
                  <a:srgbClr val="44AC71"/>
                </a:solidFill>
              </a:rPr>
              <a:t>9.1.1</a:t>
            </a:r>
            <a:r>
              <a:rPr lang="pt-BR" sz="1400" dirty="0">
                <a:solidFill>
                  <a:srgbClr val="44AC71"/>
                </a:solidFill>
              </a:rPr>
              <a:t> punkt</a:t>
            </a:r>
            <a:r>
              <a:rPr lang="lt-LT" sz="1400" dirty="0">
                <a:solidFill>
                  <a:srgbClr val="44AC71"/>
                </a:solidFill>
              </a:rPr>
              <a:t>o: </a:t>
            </a:r>
          </a:p>
          <a:p>
            <a:pPr marL="228600" indent="-228600" algn="just">
              <a:lnSpc>
                <a:spcPct val="100000"/>
              </a:lnSpc>
              <a:spcBef>
                <a:spcPts val="0"/>
              </a:spcBef>
              <a:buAutoNum type="alphaLcParenR"/>
            </a:pPr>
            <a:r>
              <a:rPr lang="lt-LT" sz="1400" dirty="0"/>
              <a:t>ne mažiau kaip 60 % pašaro turi būti iš paties ūkio arba, jei tai neįmanoma arba tokio pašaro nėra, pagaminta bendradarbiaujant su kitais ekologinės gamybos arba perėjimo prie ekologinės gamybos laikotarpio gamybos vienetais ir pašarų veiklos vykdytojais, naudojančiais pašarus ir pašarinę žaliavą iš to paties regiono. Nuo ►M3 2024 m. sausio 1 d. ◄ šis procentinis dydis didinamas iki 70 %;</a:t>
            </a:r>
          </a:p>
          <a:p>
            <a:pPr algn="just">
              <a:lnSpc>
                <a:spcPct val="100000"/>
              </a:lnSpc>
              <a:spcBef>
                <a:spcPts val="0"/>
              </a:spcBef>
            </a:pPr>
            <a:r>
              <a:rPr lang="lt-LT" sz="1400" dirty="0"/>
              <a:t>c)  nepaisant b punkto, galvijų patinai, kuriems daugiau kaip vieni metai, turi turėti galimybę ganytis ganyk-</a:t>
            </a:r>
          </a:p>
          <a:p>
            <a:pPr algn="just">
              <a:lnSpc>
                <a:spcPct val="100000"/>
              </a:lnSpc>
              <a:spcBef>
                <a:spcPts val="0"/>
              </a:spcBef>
            </a:pPr>
            <a:r>
              <a:rPr lang="lt-LT" sz="1400" dirty="0"/>
              <a:t>     </a:t>
            </a:r>
            <a:r>
              <a:rPr lang="lt-LT" sz="1400" dirty="0" err="1"/>
              <a:t>loje</a:t>
            </a:r>
            <a:r>
              <a:rPr lang="lt-LT" sz="1400" dirty="0"/>
              <a:t> arba diendaržyje;</a:t>
            </a:r>
          </a:p>
          <a:p>
            <a:pPr algn="just">
              <a:lnSpc>
                <a:spcPct val="100000"/>
              </a:lnSpc>
              <a:spcBef>
                <a:spcPts val="0"/>
              </a:spcBef>
            </a:pPr>
            <a:endParaRPr lang="lt-LT" sz="1400" dirty="0"/>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a:xfrm>
            <a:off x="2202504" y="612703"/>
            <a:ext cx="9040444" cy="1003660"/>
          </a:xfrm>
        </p:spPr>
        <p:txBody>
          <a:bodyPr/>
          <a:lstStyle/>
          <a:p>
            <a:r>
              <a:rPr lang="lt-LT" sz="2400" dirty="0">
                <a:latin typeface="Barlow" panose="00000500000000000000" pitchFamily="2" charset="-70"/>
              </a:rPr>
              <a:t>Papildomos bendrosios taisyklės galvijų, avių, ožkų ir arklinių šeimų gyvūnams</a:t>
            </a:r>
          </a:p>
        </p:txBody>
      </p:sp>
      <p:pic>
        <p:nvPicPr>
          <p:cNvPr id="17" name="Paveikslėlis 16">
            <a:extLst>
              <a:ext uri="{FF2B5EF4-FFF2-40B4-BE49-F238E27FC236}">
                <a16:creationId xmlns:a16="http://schemas.microsoft.com/office/drawing/2014/main" id="{E3801840-1B23-43B1-A661-0272806AD8E7}"/>
              </a:ext>
            </a:extLst>
          </p:cNvPr>
          <p:cNvPicPr>
            <a:picLocks noChangeAspect="1"/>
          </p:cNvPicPr>
          <p:nvPr/>
        </p:nvPicPr>
        <p:blipFill>
          <a:blip r:embed="rId2"/>
          <a:stretch>
            <a:fillRect/>
          </a:stretch>
        </p:blipFill>
        <p:spPr>
          <a:xfrm>
            <a:off x="266330" y="2560319"/>
            <a:ext cx="1517241" cy="1088401"/>
          </a:xfrm>
          <a:prstGeom prst="rect">
            <a:avLst/>
          </a:prstGeom>
        </p:spPr>
      </p:pic>
      <p:pic>
        <p:nvPicPr>
          <p:cNvPr id="18" name="Paveikslėlis 17">
            <a:extLst>
              <a:ext uri="{FF2B5EF4-FFF2-40B4-BE49-F238E27FC236}">
                <a16:creationId xmlns:a16="http://schemas.microsoft.com/office/drawing/2014/main" id="{C1C1029D-69F7-4A56-AAF1-AEB8B6CD6F08}"/>
              </a:ext>
            </a:extLst>
          </p:cNvPr>
          <p:cNvPicPr>
            <a:picLocks noChangeAspect="1"/>
          </p:cNvPicPr>
          <p:nvPr/>
        </p:nvPicPr>
        <p:blipFill>
          <a:blip r:embed="rId3"/>
          <a:stretch>
            <a:fillRect/>
          </a:stretch>
        </p:blipFill>
        <p:spPr>
          <a:xfrm>
            <a:off x="254548" y="3648721"/>
            <a:ext cx="1529023" cy="1003177"/>
          </a:xfrm>
          <a:prstGeom prst="rect">
            <a:avLst/>
          </a:prstGeom>
        </p:spPr>
      </p:pic>
      <p:pic>
        <p:nvPicPr>
          <p:cNvPr id="23" name="Paveikslėlis 22">
            <a:extLst>
              <a:ext uri="{FF2B5EF4-FFF2-40B4-BE49-F238E27FC236}">
                <a16:creationId xmlns:a16="http://schemas.microsoft.com/office/drawing/2014/main" id="{56C6073E-2ED7-4835-ACF8-75B9CE7CF264}"/>
              </a:ext>
            </a:extLst>
          </p:cNvPr>
          <p:cNvPicPr>
            <a:picLocks noChangeAspect="1"/>
          </p:cNvPicPr>
          <p:nvPr/>
        </p:nvPicPr>
        <p:blipFill>
          <a:blip r:embed="rId4"/>
          <a:stretch>
            <a:fillRect/>
          </a:stretch>
        </p:blipFill>
        <p:spPr>
          <a:xfrm>
            <a:off x="256612" y="4651898"/>
            <a:ext cx="1529022" cy="1003177"/>
          </a:xfrm>
          <a:prstGeom prst="rect">
            <a:avLst/>
          </a:prstGeom>
        </p:spPr>
      </p:pic>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LT" dirty="0"/>
          </a:p>
        </p:txBody>
      </p:sp>
      <p:pic>
        <p:nvPicPr>
          <p:cNvPr id="26" name="Paveikslėlis 25">
            <a:extLst>
              <a:ext uri="{FF2B5EF4-FFF2-40B4-BE49-F238E27FC236}">
                <a16:creationId xmlns:a16="http://schemas.microsoft.com/office/drawing/2014/main" id="{86334DBD-40A7-4B57-9325-4D2615E27869}"/>
              </a:ext>
            </a:extLst>
          </p:cNvPr>
          <p:cNvPicPr>
            <a:picLocks noChangeAspect="1"/>
          </p:cNvPicPr>
          <p:nvPr/>
        </p:nvPicPr>
        <p:blipFill>
          <a:blip r:embed="rId5"/>
          <a:stretch>
            <a:fillRect/>
          </a:stretch>
        </p:blipFill>
        <p:spPr>
          <a:xfrm>
            <a:off x="254548" y="1615584"/>
            <a:ext cx="1517241" cy="944735"/>
          </a:xfrm>
          <a:prstGeom prst="rect">
            <a:avLst/>
          </a:prstGeom>
        </p:spPr>
      </p:pic>
      <p:sp>
        <p:nvSpPr>
          <p:cNvPr id="3" name="Skaidrės numerio vietos rezervavimo ženklas 2">
            <a:extLst>
              <a:ext uri="{FF2B5EF4-FFF2-40B4-BE49-F238E27FC236}">
                <a16:creationId xmlns:a16="http://schemas.microsoft.com/office/drawing/2014/main" id="{E2EF9863-22FD-4AB7-A0BF-D0A1162FA3CA}"/>
              </a:ext>
            </a:extLst>
          </p:cNvPr>
          <p:cNvSpPr>
            <a:spLocks noGrp="1"/>
          </p:cNvSpPr>
          <p:nvPr>
            <p:ph type="sldNum" sz="quarter" idx="12"/>
          </p:nvPr>
        </p:nvSpPr>
        <p:spPr/>
        <p:txBody>
          <a:bodyPr/>
          <a:lstStyle/>
          <a:p>
            <a:fld id="{5C7B9FC9-5389-3143-AA9D-27C1EBD46A56}" type="slidenum">
              <a:rPr lang="en-LT" smtClean="0"/>
              <a:pPr/>
              <a:t>19</a:t>
            </a:fld>
            <a:endParaRPr lang="en-LT" dirty="0"/>
          </a:p>
        </p:txBody>
      </p:sp>
    </p:spTree>
    <p:extLst>
      <p:ext uri="{BB962C8B-B14F-4D97-AF65-F5344CB8AC3E}">
        <p14:creationId xmlns:p14="http://schemas.microsoft.com/office/powerpoint/2010/main" val="3516961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2A449F3-0C79-4EC2-A4F4-AA3917E3C3F6}"/>
              </a:ext>
            </a:extLst>
          </p:cNvPr>
          <p:cNvSpPr>
            <a:spLocks noGrp="1"/>
          </p:cNvSpPr>
          <p:nvPr>
            <p:ph type="body" sz="quarter" idx="13"/>
          </p:nvPr>
        </p:nvSpPr>
        <p:spPr>
          <a:xfrm>
            <a:off x="2202502" y="611924"/>
            <a:ext cx="8563564" cy="1003660"/>
          </a:xfrm>
        </p:spPr>
        <p:txBody>
          <a:bodyPr/>
          <a:lstStyle/>
          <a:p>
            <a:r>
              <a:rPr lang="lt-LT" sz="2400" dirty="0">
                <a:solidFill>
                  <a:srgbClr val="44AC71"/>
                </a:solidFill>
                <a:latin typeface="Barlow" panose="00000500000000000000" pitchFamily="2" charset="-70"/>
              </a:rPr>
              <a:t>TEISĖS AKTAI</a:t>
            </a:r>
            <a:endParaRPr lang="en-LT" sz="2400" dirty="0">
              <a:solidFill>
                <a:srgbClr val="44AC71"/>
              </a:solidFill>
              <a:latin typeface="Barlow" panose="00000500000000000000" pitchFamily="2" charset="-70"/>
            </a:endParaRPr>
          </a:p>
        </p:txBody>
      </p:sp>
      <p:sp>
        <p:nvSpPr>
          <p:cNvPr id="3" name="Teksto vietos rezervavimo ženklas 2">
            <a:extLst>
              <a:ext uri="{FF2B5EF4-FFF2-40B4-BE49-F238E27FC236}">
                <a16:creationId xmlns:a16="http://schemas.microsoft.com/office/drawing/2014/main" id="{73C88F3A-A843-4B1E-93C6-72163949796E}"/>
              </a:ext>
            </a:extLst>
          </p:cNvPr>
          <p:cNvSpPr>
            <a:spLocks noGrp="1"/>
          </p:cNvSpPr>
          <p:nvPr>
            <p:ph type="body" sz="quarter" idx="14"/>
          </p:nvPr>
        </p:nvSpPr>
        <p:spPr/>
        <p:txBody>
          <a:bodyPr/>
          <a:lstStyle/>
          <a:p>
            <a:r>
              <a:rPr lang="lt-LT" dirty="0"/>
              <a:t>1</a:t>
            </a:r>
          </a:p>
        </p:txBody>
      </p:sp>
      <p:sp>
        <p:nvSpPr>
          <p:cNvPr id="5" name="Teksto vietos rezervavimo ženklas 4">
            <a:extLst>
              <a:ext uri="{FF2B5EF4-FFF2-40B4-BE49-F238E27FC236}">
                <a16:creationId xmlns:a16="http://schemas.microsoft.com/office/drawing/2014/main" id="{AD4D8FC7-4CF9-4D98-8C33-60DDB302BA95}"/>
              </a:ext>
            </a:extLst>
          </p:cNvPr>
          <p:cNvSpPr>
            <a:spLocks noGrp="1"/>
          </p:cNvSpPr>
          <p:nvPr>
            <p:ph type="body" sz="quarter" idx="17"/>
          </p:nvPr>
        </p:nvSpPr>
        <p:spPr>
          <a:xfrm>
            <a:off x="2202501" y="1424538"/>
            <a:ext cx="9240815" cy="4893713"/>
          </a:xfrm>
        </p:spPr>
        <p:txBody>
          <a:bodyPr/>
          <a:lstStyle/>
          <a:p>
            <a:pPr algn="just"/>
            <a:r>
              <a:rPr kumimoji="0" lang="lt-LT" sz="1400" i="0" u="none" strike="noStrike" kern="1200" cap="none" spc="0" normalizeH="0" baseline="0" noProof="0" dirty="0">
                <a:ln>
                  <a:noFill/>
                </a:ln>
                <a:solidFill>
                  <a:srgbClr val="333333"/>
                </a:solidFill>
                <a:effectLst/>
                <a:uLnTx/>
                <a:uFillTx/>
              </a:rPr>
              <a:t>EUROPOS PARLAMENTO IR TARYBOS REGLAMENTAS (ES) 2018/848 2018 m. gegužės 30 d. dėl ekologinės gamybos ir ekologiškų produktų ženklinimo, kuriuo panaikinamas Tarybos reglamentas (EB) Nr. 834/2007. 2022-01-01 redakcija. </a:t>
            </a:r>
            <a:r>
              <a:rPr kumimoji="0" lang="lt-LT" sz="1400" i="0" u="none" strike="noStrike" kern="1200" cap="none" spc="0" normalizeH="0" baseline="0" noProof="0" dirty="0">
                <a:ln>
                  <a:noFill/>
                </a:ln>
                <a:solidFill>
                  <a:srgbClr val="44AC71"/>
                </a:solidFill>
                <a:effectLst/>
                <a:uLnTx/>
                <a:uFillTx/>
              </a:rPr>
              <a:t>Toliau – R2018/848.</a:t>
            </a:r>
          </a:p>
          <a:p>
            <a:pPr algn="just"/>
            <a:endParaRPr lang="lt-LT" sz="1400" dirty="0">
              <a:solidFill>
                <a:srgbClr val="333333"/>
              </a:solidFill>
            </a:endParaRPr>
          </a:p>
          <a:p>
            <a:pPr algn="just"/>
            <a:r>
              <a:rPr lang="lt-LT" sz="1400" dirty="0">
                <a:solidFill>
                  <a:srgbClr val="333333"/>
                </a:solidFill>
              </a:rPr>
              <a:t>KOMISIJOS ĮGYVENDINIMO REGLAMENTAS (ES) 2020/464 2020 m. kovo 26 d., kuriuo nustatomos tam tikros Europos Parlamento ir Tarybos reglamento (ES) 2018/848 taikymo taisyklės, susijusios su dokumentais, kurie turi būti pateikti siekiant, kad atgaline data būtų pripažinti perėjimo prie ekologinės gamybos laikotarpiai, su ekologiškų produktų gamyba ir su informacija, kurią turi pateikti valstybės narės. Konsoliduota versija nuo 2021-11-11. </a:t>
            </a:r>
            <a:r>
              <a:rPr lang="lt-LT" sz="1400" dirty="0">
                <a:solidFill>
                  <a:srgbClr val="44AC71"/>
                </a:solidFill>
              </a:rPr>
              <a:t>Toliau – R2020/464.</a:t>
            </a:r>
          </a:p>
          <a:p>
            <a:pPr algn="just"/>
            <a:endParaRPr lang="lt-LT" sz="1400" dirty="0">
              <a:solidFill>
                <a:srgbClr val="333333"/>
              </a:solidFill>
            </a:endParaRPr>
          </a:p>
          <a:p>
            <a:pPr algn="just"/>
            <a:r>
              <a:rPr lang="lt-LT" sz="1400" dirty="0">
                <a:solidFill>
                  <a:srgbClr val="333333"/>
                </a:solidFill>
              </a:rPr>
              <a:t>KOMISIJOS DELEGUOTASIS REGLAMENTAS (ES) 2020/2146 2020 m. rugsėjo 24 d., kuriuo dėl išimtinių ekologinės gamybos taisyklių papildomas Europos Parlamento ir Tarybos reglamentas (ES) 2018/848. </a:t>
            </a:r>
            <a:r>
              <a:rPr lang="lt-LT" sz="1400" dirty="0">
                <a:solidFill>
                  <a:srgbClr val="44AC71"/>
                </a:solidFill>
              </a:rPr>
              <a:t>Toliau –R2020/2146.</a:t>
            </a:r>
          </a:p>
          <a:p>
            <a:pPr algn="just"/>
            <a:endParaRPr lang="lt-LT" sz="1400" dirty="0">
              <a:solidFill>
                <a:srgbClr val="333333"/>
              </a:solidFill>
            </a:endParaRPr>
          </a:p>
          <a:p>
            <a:pPr algn="just"/>
            <a:r>
              <a:rPr lang="lt-LT" sz="1400" dirty="0">
                <a:solidFill>
                  <a:srgbClr val="333333"/>
                </a:solidFill>
              </a:rPr>
              <a:t>KOMISIJOS ĮGYVENDINIMO REGLAMENTAS (ES) 2021/1165 2021 m. liepos 15 d., kuriuo leidžiama ekologinėje gamyboje naudoti tam tikrus produktus ir medžiagas ir sudaromi jų sąrašai.</a:t>
            </a:r>
          </a:p>
          <a:p>
            <a:pPr algn="just"/>
            <a:endParaRPr lang="lt-LT" sz="1400" dirty="0">
              <a:solidFill>
                <a:srgbClr val="333333"/>
              </a:solidFill>
            </a:endParaRPr>
          </a:p>
          <a:p>
            <a:pPr algn="just"/>
            <a:r>
              <a:rPr lang="lt-LT" sz="1400" dirty="0">
                <a:solidFill>
                  <a:srgbClr val="333333"/>
                </a:solidFill>
              </a:rPr>
              <a:t>EUROPOS PARLAMENTO IR TARYBOS REGLAMENTAS (ES) 2019/6 2018 m. gruodžio 11 d. dėl veterinarinių vaistų, kuriuo panaikinama Direktyva 2001/82/EB</a:t>
            </a:r>
          </a:p>
          <a:p>
            <a:pPr algn="just"/>
            <a:endParaRPr lang="lt-LT" sz="1400" dirty="0">
              <a:solidFill>
                <a:srgbClr val="333333"/>
              </a:solidFill>
            </a:endParaRPr>
          </a:p>
          <a:p>
            <a:pPr algn="just"/>
            <a:r>
              <a:rPr lang="lt-LT" sz="1400" dirty="0">
                <a:solidFill>
                  <a:srgbClr val="333333"/>
                </a:solidFill>
              </a:rPr>
              <a:t>Lietuvos Respublikos žemės ūkio ministro 2000 m. gruodžio 28 d. įsakymas Nr. 375 dėl ekologinės gamybos taisyklių patvirtinimo. Naujausia suvestinė redakcija 2022-03-15. </a:t>
            </a:r>
            <a:r>
              <a:rPr lang="lt-LT" sz="1400" dirty="0">
                <a:solidFill>
                  <a:srgbClr val="44AC71"/>
                </a:solidFill>
              </a:rPr>
              <a:t>Toliau – EGT.</a:t>
            </a:r>
          </a:p>
          <a:p>
            <a:pPr algn="just"/>
            <a:endParaRPr lang="lt-LT" sz="1400" dirty="0">
              <a:solidFill>
                <a:srgbClr val="333333"/>
              </a:solidFill>
            </a:endParaRPr>
          </a:p>
          <a:p>
            <a:pPr algn="just"/>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Lietuvos Respublikos žemės ūkio ministro 2009 m. rugpjūčio 21 d. įsakymas Nr. 3D-602  „Galvijų pastatų technologinio projektavimo taisyklės ŽŪ TPT 01:2009“. Suvestinė redakcija nuo 2021-10-01. </a:t>
            </a:r>
            <a:endParaRPr lang="lt-LT" sz="1400" dirty="0">
              <a:solidFill>
                <a:srgbClr val="333333"/>
              </a:solidFill>
            </a:endParaRPr>
          </a:p>
        </p:txBody>
      </p:sp>
      <p:sp>
        <p:nvSpPr>
          <p:cNvPr id="4" name="Skaidrės numerio vietos rezervavimo ženklas 3">
            <a:extLst>
              <a:ext uri="{FF2B5EF4-FFF2-40B4-BE49-F238E27FC236}">
                <a16:creationId xmlns:a16="http://schemas.microsoft.com/office/drawing/2014/main" id="{D49ECB27-2EFE-4532-AC04-EBABF98555F3}"/>
              </a:ext>
            </a:extLst>
          </p:cNvPr>
          <p:cNvSpPr>
            <a:spLocks noGrp="1"/>
          </p:cNvSpPr>
          <p:nvPr>
            <p:ph type="sldNum" sz="quarter" idx="12"/>
          </p:nvPr>
        </p:nvSpPr>
        <p:spPr/>
        <p:txBody>
          <a:bodyPr/>
          <a:lstStyle/>
          <a:p>
            <a:fld id="{5C7B9FC9-5389-3143-AA9D-27C1EBD46A56}" type="slidenum">
              <a:rPr lang="en-LT" smtClean="0"/>
              <a:pPr/>
              <a:t>2</a:t>
            </a:fld>
            <a:endParaRPr lang="en-LT" dirty="0"/>
          </a:p>
        </p:txBody>
      </p:sp>
    </p:spTree>
    <p:extLst>
      <p:ext uri="{BB962C8B-B14F-4D97-AF65-F5344CB8AC3E}">
        <p14:creationId xmlns:p14="http://schemas.microsoft.com/office/powerpoint/2010/main" val="20817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3FC17-2923-9749-B053-32D4B290AF15}"/>
              </a:ext>
            </a:extLst>
          </p:cNvPr>
          <p:cNvSpPr>
            <a:spLocks noGrp="1"/>
          </p:cNvSpPr>
          <p:nvPr>
            <p:ph type="body" sz="quarter" idx="14"/>
          </p:nvPr>
        </p:nvSpPr>
        <p:spPr/>
        <p:txBody>
          <a:bodyPr/>
          <a:lstStyle/>
          <a:p>
            <a:r>
              <a:rPr lang="lt-LT" dirty="0"/>
              <a:t>5.1</a:t>
            </a:r>
            <a:endParaRPr lang="en-LT" dirty="0"/>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a:xfrm>
            <a:off x="2202504" y="346229"/>
            <a:ext cx="9040444" cy="1078309"/>
          </a:xfrm>
        </p:spPr>
        <p:txBody>
          <a:bodyPr/>
          <a:lstStyle/>
          <a:p>
            <a:r>
              <a:rPr lang="lt-LT" dirty="0"/>
              <a:t>Papildomos bendrosios taisyklės galvijų, avių, ožkų ir arklinių šeimų gyvūnams</a:t>
            </a:r>
          </a:p>
        </p:txBody>
      </p:sp>
      <p:pic>
        <p:nvPicPr>
          <p:cNvPr id="17" name="Paveikslėlis 16">
            <a:extLst>
              <a:ext uri="{FF2B5EF4-FFF2-40B4-BE49-F238E27FC236}">
                <a16:creationId xmlns:a16="http://schemas.microsoft.com/office/drawing/2014/main" id="{E3801840-1B23-43B1-A661-0272806AD8E7}"/>
              </a:ext>
            </a:extLst>
          </p:cNvPr>
          <p:cNvPicPr>
            <a:picLocks noChangeAspect="1"/>
          </p:cNvPicPr>
          <p:nvPr/>
        </p:nvPicPr>
        <p:blipFill>
          <a:blip r:embed="rId2"/>
          <a:stretch>
            <a:fillRect/>
          </a:stretch>
        </p:blipFill>
        <p:spPr>
          <a:xfrm>
            <a:off x="266330" y="2560319"/>
            <a:ext cx="1517241" cy="1088401"/>
          </a:xfrm>
          <a:prstGeom prst="rect">
            <a:avLst/>
          </a:prstGeom>
        </p:spPr>
      </p:pic>
      <p:pic>
        <p:nvPicPr>
          <p:cNvPr id="18" name="Paveikslėlis 17">
            <a:extLst>
              <a:ext uri="{FF2B5EF4-FFF2-40B4-BE49-F238E27FC236}">
                <a16:creationId xmlns:a16="http://schemas.microsoft.com/office/drawing/2014/main" id="{C1C1029D-69F7-4A56-AAF1-AEB8B6CD6F08}"/>
              </a:ext>
            </a:extLst>
          </p:cNvPr>
          <p:cNvPicPr>
            <a:picLocks noChangeAspect="1"/>
          </p:cNvPicPr>
          <p:nvPr/>
        </p:nvPicPr>
        <p:blipFill>
          <a:blip r:embed="rId3"/>
          <a:stretch>
            <a:fillRect/>
          </a:stretch>
        </p:blipFill>
        <p:spPr>
          <a:xfrm>
            <a:off x="254548" y="3648721"/>
            <a:ext cx="1529023" cy="1003177"/>
          </a:xfrm>
          <a:prstGeom prst="rect">
            <a:avLst/>
          </a:prstGeom>
        </p:spPr>
      </p:pic>
      <p:pic>
        <p:nvPicPr>
          <p:cNvPr id="23" name="Paveikslėlis 22">
            <a:extLst>
              <a:ext uri="{FF2B5EF4-FFF2-40B4-BE49-F238E27FC236}">
                <a16:creationId xmlns:a16="http://schemas.microsoft.com/office/drawing/2014/main" id="{56C6073E-2ED7-4835-ACF8-75B9CE7CF264}"/>
              </a:ext>
            </a:extLst>
          </p:cNvPr>
          <p:cNvPicPr>
            <a:picLocks noChangeAspect="1"/>
          </p:cNvPicPr>
          <p:nvPr/>
        </p:nvPicPr>
        <p:blipFill>
          <a:blip r:embed="rId4"/>
          <a:stretch>
            <a:fillRect/>
          </a:stretch>
        </p:blipFill>
        <p:spPr>
          <a:xfrm>
            <a:off x="256612" y="4651898"/>
            <a:ext cx="1529022" cy="1003177"/>
          </a:xfrm>
          <a:prstGeom prst="rect">
            <a:avLst/>
          </a:prstGeom>
        </p:spPr>
      </p:pic>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pic>
        <p:nvPicPr>
          <p:cNvPr id="26" name="Paveikslėlis 25">
            <a:extLst>
              <a:ext uri="{FF2B5EF4-FFF2-40B4-BE49-F238E27FC236}">
                <a16:creationId xmlns:a16="http://schemas.microsoft.com/office/drawing/2014/main" id="{86334DBD-40A7-4B57-9325-4D2615E27869}"/>
              </a:ext>
            </a:extLst>
          </p:cNvPr>
          <p:cNvPicPr>
            <a:picLocks noChangeAspect="1"/>
          </p:cNvPicPr>
          <p:nvPr/>
        </p:nvPicPr>
        <p:blipFill>
          <a:blip r:embed="rId5"/>
          <a:stretch>
            <a:fillRect/>
          </a:stretch>
        </p:blipFill>
        <p:spPr>
          <a:xfrm>
            <a:off x="254548" y="1615584"/>
            <a:ext cx="1517241" cy="944735"/>
          </a:xfrm>
          <a:prstGeom prst="rect">
            <a:avLst/>
          </a:prstGeom>
        </p:spPr>
      </p:pic>
      <p:sp>
        <p:nvSpPr>
          <p:cNvPr id="6" name="Teksto vietos rezervavimo ženklas 5">
            <a:extLst>
              <a:ext uri="{FF2B5EF4-FFF2-40B4-BE49-F238E27FC236}">
                <a16:creationId xmlns:a16="http://schemas.microsoft.com/office/drawing/2014/main" id="{6CDDECDC-DD1F-44EA-893E-99743FBF7227}"/>
              </a:ext>
            </a:extLst>
          </p:cNvPr>
          <p:cNvSpPr>
            <a:spLocks noGrp="1"/>
          </p:cNvSpPr>
          <p:nvPr>
            <p:ph type="body" sz="quarter" idx="32"/>
          </p:nvPr>
        </p:nvSpPr>
        <p:spPr>
          <a:xfrm>
            <a:off x="2403989" y="1905888"/>
            <a:ext cx="8949810" cy="3758064"/>
          </a:xfrm>
        </p:spPr>
        <p:txBody>
          <a:bodyPr/>
          <a:lstStyle/>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f) bent 60 % sausosios medžiagos, įeinančios į dienos racioną, turi sudaryti rupieji pašarai, žali arba </a:t>
            </a:r>
            <a:r>
              <a:rPr kumimoji="0" lang="lt-LT" sz="1400" i="0" u="none" strike="noStrike" kern="1200" cap="none" spc="0" normalizeH="0" baseline="0" noProof="0" dirty="0" err="1">
                <a:ln>
                  <a:noFill/>
                </a:ln>
                <a:solidFill>
                  <a:srgbClr val="002836"/>
                </a:solidFill>
                <a:effectLst/>
                <a:uLnTx/>
                <a:uFillTx/>
                <a:latin typeface="Open Sans" pitchFamily="2" charset="0"/>
                <a:ea typeface="Open Sans" pitchFamily="2" charset="0"/>
                <a:cs typeface="Open Sans" pitchFamily="2" charset="0"/>
              </a:rPr>
              <a:t>džio</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a:t>
            </a:r>
          </a:p>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a:t>
            </a:r>
            <a:r>
              <a:rPr kumimoji="0" lang="lt-LT" sz="1400" i="0" u="none" strike="noStrike" kern="1200" cap="none" spc="0" normalizeH="0" baseline="0" noProof="0" dirty="0" err="1">
                <a:ln>
                  <a:noFill/>
                </a:ln>
                <a:solidFill>
                  <a:srgbClr val="002836"/>
                </a:solidFill>
                <a:effectLst/>
                <a:uLnTx/>
                <a:uFillTx/>
                <a:latin typeface="Open Sans" pitchFamily="2" charset="0"/>
                <a:ea typeface="Open Sans" pitchFamily="2" charset="0"/>
                <a:cs typeface="Open Sans" pitchFamily="2" charset="0"/>
              </a:rPr>
              <a:t>vinti</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pašarai arba silosas. Pieniniams gyvūnams ankstyvosios laktacijos metu šią procentinę dalį leidžia-</a:t>
            </a:r>
          </a:p>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a:t>
            </a:r>
            <a:r>
              <a:rPr kumimoji="0" lang="lt-LT" sz="1400" i="0" u="none" strike="noStrike" kern="1200" cap="none" spc="0" normalizeH="0" baseline="0" noProof="0" dirty="0" err="1">
                <a:ln>
                  <a:noFill/>
                </a:ln>
                <a:solidFill>
                  <a:srgbClr val="002836"/>
                </a:solidFill>
                <a:effectLst/>
                <a:uLnTx/>
                <a:uFillTx/>
                <a:latin typeface="Open Sans" pitchFamily="2" charset="0"/>
                <a:ea typeface="Open Sans" pitchFamily="2" charset="0"/>
                <a:cs typeface="Open Sans" pitchFamily="2" charset="0"/>
              </a:rPr>
              <a:t>ma</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sumažinti iki 50 % ne ilgesniam kaip trijų mėnesių laikotarpiui. </a:t>
            </a:r>
          </a:p>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a:t>
            </a:r>
            <a:r>
              <a:rPr kumimoji="0" lang="lt-LT" sz="140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R2020/2146 3 straipsnio 5 punktas ir EGT IV skyriaus 21.6 papunktis: </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nukrypstant nuo  Reglamento (ES)   </a:t>
            </a:r>
          </a:p>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2018/848  II priedo II dalies 1.9.1.1 punkto f papunkčio, tais atvejais, kai pašarų produkcija prarandama</a:t>
            </a:r>
          </a:p>
          <a:p>
            <a:pPr algn="just">
              <a:spcBef>
                <a:spcPts val="0"/>
              </a:spcBef>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arba yra nustatomi apribojimai, į dienos racioną įeinančios sausosios medžiagos, kurią sudaro rupieji,  </a:t>
            </a:r>
          </a:p>
          <a:p>
            <a:pPr algn="just">
              <a:spcBef>
                <a:spcPts val="0"/>
              </a:spcBef>
            </a:pPr>
            <a:r>
              <a:rPr lang="lt-LT" sz="1400" dirty="0">
                <a:solidFill>
                  <a:srgbClr val="002836"/>
                </a:solidFill>
              </a:rPr>
              <a:t> </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žalieji ar džiovinti pašarai arba silosas, procentinė dalis gali būti sumažinta su sąlyga, kad patenkinami</a:t>
            </a:r>
          </a:p>
          <a:p>
            <a:pPr algn="just">
              <a:spcBef>
                <a:spcPts val="0"/>
              </a:spcBef>
            </a:pPr>
            <a:r>
              <a:rPr lang="lt-LT" sz="1400" dirty="0">
                <a:solidFill>
                  <a:srgbClr val="002836"/>
                </a:solidFill>
              </a:rPr>
              <a:t> </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gyvūnų mitybos poreikiai skirtingais jų vystymosi etapais.</a:t>
            </a:r>
          </a:p>
          <a:p>
            <a:pPr algn="just"/>
            <a:r>
              <a:rPr kumimoji="0" lang="lt-LT" sz="140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II priedo II dalies 1.9.1.2 punkto: </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d) kai dėl veterinarinių priežasčių veršeliai yra laikomi atskirai, jie turi būti laikomi ant tvirto pagrindo grindų su šiaudų kraiku. Veršeliai turi galėti lengvai apsisukti ir patogiai visu ilgiu atsigulti.</a:t>
            </a:r>
            <a:endParaRPr lang="lt-LT" sz="1400" dirty="0">
              <a:solidFill>
                <a:srgbClr val="002836"/>
              </a:solidFill>
            </a:endParaRPr>
          </a:p>
          <a:p>
            <a:pPr algn="just"/>
            <a:r>
              <a:rPr kumimoji="0" lang="pt-BR" sz="140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II</a:t>
            </a:r>
            <a:r>
              <a:rPr kumimoji="0" lang="lt-LT" sz="140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I skyriaus </a:t>
            </a:r>
            <a:r>
              <a:rPr lang="lt-LT" sz="1400" dirty="0">
                <a:solidFill>
                  <a:srgbClr val="44AC71"/>
                </a:solidFill>
              </a:rPr>
              <a:t>24 straipsnio 3 dalies e) punkto ii) papunktis, R2021/1165 III priedo B dalies 3 </a:t>
            </a:r>
            <a:r>
              <a:rPr lang="lt-LT" sz="1400" dirty="0" err="1">
                <a:solidFill>
                  <a:srgbClr val="44AC71"/>
                </a:solidFill>
              </a:rPr>
              <a:t>punk</a:t>
            </a:r>
            <a:r>
              <a:rPr lang="lt-LT" sz="1400" dirty="0">
                <a:solidFill>
                  <a:srgbClr val="44AC71"/>
                </a:solidFill>
              </a:rPr>
              <a:t>-to a) papunktis ir </a:t>
            </a:r>
            <a:r>
              <a:rPr kumimoji="0" lang="pt-BR" sz="140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 </a:t>
            </a:r>
            <a:r>
              <a:rPr lang="lt-LT" sz="1400" dirty="0">
                <a:solidFill>
                  <a:srgbClr val="44AC71"/>
                </a:solidFill>
              </a:rPr>
              <a:t>EGT IV skyriaus 34 punktas </a:t>
            </a:r>
            <a:r>
              <a:rPr lang="lt-LT" sz="1400" dirty="0"/>
              <a:t>: leidžiama ekologiškai auginamiems atrajotojams naudoti su pašarų racionu sintetinius A,D ir E vitaminus, kurie visiškai atitinka vitaminus, gautus iš žemės ūkio produktų.</a:t>
            </a:r>
          </a:p>
        </p:txBody>
      </p:sp>
      <p:sp>
        <p:nvSpPr>
          <p:cNvPr id="3" name="Skaidrės numerio vietos rezervavimo ženklas 2">
            <a:extLst>
              <a:ext uri="{FF2B5EF4-FFF2-40B4-BE49-F238E27FC236}">
                <a16:creationId xmlns:a16="http://schemas.microsoft.com/office/drawing/2014/main" id="{C95D4D4F-515E-4102-B856-78A97B754572}"/>
              </a:ext>
            </a:extLst>
          </p:cNvPr>
          <p:cNvSpPr>
            <a:spLocks noGrp="1"/>
          </p:cNvSpPr>
          <p:nvPr>
            <p:ph type="sldNum" sz="quarter" idx="12"/>
          </p:nvPr>
        </p:nvSpPr>
        <p:spPr/>
        <p:txBody>
          <a:bodyPr/>
          <a:lstStyle/>
          <a:p>
            <a:fld id="{5C7B9FC9-5389-3143-AA9D-27C1EBD46A56}" type="slidenum">
              <a:rPr lang="en-LT" smtClean="0"/>
              <a:pPr/>
              <a:t>20</a:t>
            </a:fld>
            <a:endParaRPr lang="en-LT" dirty="0"/>
          </a:p>
        </p:txBody>
      </p:sp>
    </p:spTree>
    <p:extLst>
      <p:ext uri="{BB962C8B-B14F-4D97-AF65-F5344CB8AC3E}">
        <p14:creationId xmlns:p14="http://schemas.microsoft.com/office/powerpoint/2010/main" val="2457666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3FC17-2923-9749-B053-32D4B290AF15}"/>
              </a:ext>
            </a:extLst>
          </p:cNvPr>
          <p:cNvSpPr>
            <a:spLocks noGrp="1"/>
          </p:cNvSpPr>
          <p:nvPr>
            <p:ph type="body" sz="quarter" idx="14"/>
          </p:nvPr>
        </p:nvSpPr>
        <p:spPr/>
        <p:txBody>
          <a:bodyPr/>
          <a:lstStyle/>
          <a:p>
            <a:r>
              <a:rPr lang="lt-LT" dirty="0"/>
              <a:t>6</a:t>
            </a:r>
            <a:endParaRPr lang="en-LT" dirty="0"/>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a:xfrm>
            <a:off x="2202504" y="381741"/>
            <a:ext cx="9040444" cy="736846"/>
          </a:xfrm>
        </p:spPr>
        <p:txBody>
          <a:bodyPr/>
          <a:lstStyle/>
          <a:p>
            <a:endParaRPr lang="lt-LT" dirty="0"/>
          </a:p>
          <a:p>
            <a:endParaRPr lang="lt-LT" b="0" dirty="0"/>
          </a:p>
          <a:p>
            <a:r>
              <a:rPr lang="lt-LT" sz="2400" b="0" dirty="0">
                <a:latin typeface="Barlow" panose="00000500000000000000" pitchFamily="2" charset="-70"/>
              </a:rPr>
              <a:t>Papildomos bendrosios taisyklės kiaulėms</a:t>
            </a:r>
          </a:p>
          <a:p>
            <a:endParaRPr lang="lt-LT" dirty="0"/>
          </a:p>
        </p:txBody>
      </p:sp>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sp>
        <p:nvSpPr>
          <p:cNvPr id="6" name="Teksto vietos rezervavimo ženklas 5">
            <a:extLst>
              <a:ext uri="{FF2B5EF4-FFF2-40B4-BE49-F238E27FC236}">
                <a16:creationId xmlns:a16="http://schemas.microsoft.com/office/drawing/2014/main" id="{6CDDECDC-DD1F-44EA-893E-99743FBF7227}"/>
              </a:ext>
            </a:extLst>
          </p:cNvPr>
          <p:cNvSpPr>
            <a:spLocks noGrp="1"/>
          </p:cNvSpPr>
          <p:nvPr>
            <p:ph type="body" sz="quarter" idx="32"/>
          </p:nvPr>
        </p:nvSpPr>
        <p:spPr>
          <a:xfrm>
            <a:off x="2336407" y="1576938"/>
            <a:ext cx="8949810" cy="4668359"/>
          </a:xfrm>
        </p:spPr>
        <p:txBody>
          <a:bodyPr/>
          <a:lstStyle/>
          <a:p>
            <a:pPr>
              <a:spcBef>
                <a:spcPts val="0"/>
              </a:spcBef>
            </a:pPr>
            <a:r>
              <a:rPr lang="lt-LT" dirty="0"/>
              <a:t> </a:t>
            </a:r>
            <a:r>
              <a:rPr lang="lt-LT" sz="1600" b="1" dirty="0">
                <a:latin typeface="Barlow SemiBold" panose="00000700000000000000" pitchFamily="2" charset="-70"/>
              </a:rPr>
              <a:t>Mityba</a:t>
            </a:r>
          </a:p>
          <a:p>
            <a:pPr>
              <a:spcBef>
                <a:spcPts val="0"/>
              </a:spcBef>
            </a:pPr>
            <a:endParaRPr lang="lt-LT" sz="1600" b="1" dirty="0"/>
          </a:p>
          <a:p>
            <a:pPr algn="just">
              <a:spcBef>
                <a:spcPts val="0"/>
              </a:spcBef>
            </a:pPr>
            <a:r>
              <a:rPr lang="pt-BR" sz="1400" b="1" dirty="0">
                <a:solidFill>
                  <a:srgbClr val="44AC71"/>
                </a:solidFill>
              </a:rPr>
              <a:t>R2018/848 II priedo II dalies 1.9.</a:t>
            </a:r>
            <a:r>
              <a:rPr lang="lt-LT" sz="1400" b="1" dirty="0">
                <a:solidFill>
                  <a:srgbClr val="44AC71"/>
                </a:solidFill>
              </a:rPr>
              <a:t>3.1 </a:t>
            </a:r>
            <a:r>
              <a:rPr lang="pt-BR" sz="1400" b="1" dirty="0">
                <a:solidFill>
                  <a:srgbClr val="44AC71"/>
                </a:solidFill>
              </a:rPr>
              <a:t> punkto</a:t>
            </a:r>
            <a:r>
              <a:rPr lang="lt-LT" sz="1400" dirty="0">
                <a:solidFill>
                  <a:srgbClr val="44AC71"/>
                </a:solidFill>
              </a:rPr>
              <a:t>: </a:t>
            </a:r>
          </a:p>
          <a:p>
            <a:pPr marL="228600" indent="-228600" algn="just">
              <a:spcBef>
                <a:spcPts val="0"/>
              </a:spcBef>
              <a:buAutoNum type="alphaLcParenR"/>
            </a:pPr>
            <a:r>
              <a:rPr lang="lt-LT" sz="1400" dirty="0"/>
              <a:t>ne mažiau kaip 30 % pašaro turi būti iš paties ūkio arba, jei tai neįmanoma arba tokio pašaro nėra, pagaminta bendradarbiaujant su kitais ekologinės gamybos arba perėjimo prie ekologinės gamybos laikotarpio gamybos vienetais ir pašarų veiklos vykdytojais, naudojančiais pašarus ir pašarinę žaliavą iš to paties regiono;</a:t>
            </a:r>
          </a:p>
          <a:p>
            <a:pPr algn="just">
              <a:spcBef>
                <a:spcPts val="0"/>
              </a:spcBef>
            </a:pPr>
            <a:r>
              <a:rPr lang="lt-LT" sz="1400" dirty="0"/>
              <a:t>b) dienos racionas turi būti papildytas rupiaisiais pašarais, šviežiais arba     džiovintais pašarais arba silosu;</a:t>
            </a:r>
          </a:p>
          <a:p>
            <a:pPr marL="228600" indent="-228600" algn="just">
              <a:spcBef>
                <a:spcPts val="0"/>
              </a:spcBef>
              <a:buAutoNum type="alphaLcParenR" startAt="3"/>
            </a:pPr>
            <a:r>
              <a:rPr lang="lt-LT" sz="1400" dirty="0"/>
              <a:t>tais atvejais, kai ūkininkai negali gauti vien tik ekologiškai pagamintų baltyminių pašarų, ir kompetentinga institucija yra patvirtinusi, kad nėra pakankamo ekologiškų baltyminių pašarų kiekio, iki 2026 m. gruodžio 31 d.  gali būti</a:t>
            </a:r>
          </a:p>
          <a:p>
            <a:pPr algn="just">
              <a:spcBef>
                <a:spcPts val="0"/>
              </a:spcBef>
            </a:pPr>
            <a:r>
              <a:rPr lang="lt-LT" sz="1400" dirty="0"/>
              <a:t>     naudojami neekologiški baltyminiai pašarai, jei tenkinamos šios sąlygos:</a:t>
            </a:r>
          </a:p>
          <a:p>
            <a:pPr algn="just">
              <a:spcBef>
                <a:spcPts val="0"/>
              </a:spcBef>
            </a:pPr>
            <a:r>
              <a:rPr lang="lt-LT" sz="1400" dirty="0"/>
              <a:t>  i) nėra jų ekologiško atitikmens;</a:t>
            </a:r>
          </a:p>
          <a:p>
            <a:pPr algn="just">
              <a:spcBef>
                <a:spcPts val="0"/>
              </a:spcBef>
            </a:pPr>
            <a:r>
              <a:rPr lang="lt-LT" sz="1400" dirty="0"/>
              <a:t> ii) jie pagaminti arba paruošti nenaudojant cheminių tirpiklių;</a:t>
            </a:r>
          </a:p>
          <a:p>
            <a:pPr algn="just">
              <a:spcBef>
                <a:spcPts val="0"/>
              </a:spcBef>
            </a:pPr>
            <a:r>
              <a:rPr lang="lt-LT" sz="1400" dirty="0"/>
              <a:t>iii) jie naudojami tik paršeliams iki 35 kg šerti konkrečiais baltyminiais junginiais  (</a:t>
            </a:r>
            <a:r>
              <a:rPr lang="lt-LT" sz="1400" b="1" dirty="0">
                <a:solidFill>
                  <a:srgbClr val="44AC71"/>
                </a:solidFill>
              </a:rPr>
              <a:t>EGT  IV skyriaus  27 punktas </a:t>
            </a:r>
            <a:r>
              <a:rPr lang="lt-LT" sz="1400" dirty="0"/>
              <a:t>: amino rūgštimis (lizinu ir </a:t>
            </a:r>
            <a:r>
              <a:rPr lang="lt-LT" sz="1400" dirty="0" err="1"/>
              <a:t>metioninu</a:t>
            </a:r>
            <a:r>
              <a:rPr lang="lt-LT" sz="1400" dirty="0"/>
              <a:t>);</a:t>
            </a:r>
          </a:p>
          <a:p>
            <a:pPr algn="just">
              <a:spcBef>
                <a:spcPts val="0"/>
              </a:spcBef>
            </a:pPr>
            <a:r>
              <a:rPr lang="lt-LT" sz="1400" dirty="0"/>
              <a:t>iv) didžiausias šiems gyvūnams leidžiamas procentinis dydis per 12 mėnesių laikotarpį neviršija 5 %. Turi būti apskaičiuotas žemės ūkio kilmės pašarų sausosios medžiagos procentinis dydis.</a:t>
            </a:r>
          </a:p>
          <a:p>
            <a:pPr algn="just">
              <a:spcBef>
                <a:spcPts val="0"/>
              </a:spcBef>
            </a:pPr>
            <a:endParaRPr lang="lt-LT" sz="1400" dirty="0"/>
          </a:p>
          <a:p>
            <a:pPr algn="just">
              <a:spcBef>
                <a:spcPts val="0"/>
              </a:spcBef>
            </a:pPr>
            <a:r>
              <a:rPr lang="lt-LT" sz="1400" dirty="0">
                <a:solidFill>
                  <a:srgbClr val="44AC71"/>
                </a:solidFill>
              </a:rPr>
              <a:t>R2020/464 3 skirsnis 10 straipsnis: </a:t>
            </a:r>
            <a:r>
              <a:rPr lang="lt-LT" sz="1400" dirty="0"/>
              <a:t>minimalus laikotarpis, per kurį paršeliai žindukliai žindomi, pageidautina – motinos pienu, yra 40 dienų po gimimo.</a:t>
            </a:r>
          </a:p>
          <a:p>
            <a:pPr algn="just">
              <a:spcBef>
                <a:spcPts val="0"/>
              </a:spcBef>
            </a:pPr>
            <a:endParaRPr lang="lt-LT" sz="1400" dirty="0"/>
          </a:p>
          <a:p>
            <a:pPr>
              <a:spcBef>
                <a:spcPts val="0"/>
              </a:spcBef>
            </a:pPr>
            <a:endParaRPr lang="lt-LT" sz="1400" b="1" dirty="0"/>
          </a:p>
          <a:p>
            <a:pPr>
              <a:spcBef>
                <a:spcPts val="0"/>
              </a:spcBef>
            </a:pPr>
            <a:endParaRPr lang="lt-LT" dirty="0"/>
          </a:p>
          <a:p>
            <a:pPr>
              <a:spcBef>
                <a:spcPts val="0"/>
              </a:spcBef>
            </a:pPr>
            <a:endParaRPr lang="pt-BR" dirty="0"/>
          </a:p>
          <a:p>
            <a:pPr>
              <a:spcBef>
                <a:spcPts val="0"/>
              </a:spcBef>
            </a:pPr>
            <a:endParaRPr lang="lt-LT" dirty="0"/>
          </a:p>
        </p:txBody>
      </p:sp>
      <p:pic>
        <p:nvPicPr>
          <p:cNvPr id="3" name="Paveikslėlis 2">
            <a:extLst>
              <a:ext uri="{FF2B5EF4-FFF2-40B4-BE49-F238E27FC236}">
                <a16:creationId xmlns:a16="http://schemas.microsoft.com/office/drawing/2014/main" id="{9ACA8C6E-194C-4791-9039-68ED9ADA6B3A}"/>
              </a:ext>
            </a:extLst>
          </p:cNvPr>
          <p:cNvPicPr>
            <a:picLocks noChangeAspect="1"/>
          </p:cNvPicPr>
          <p:nvPr/>
        </p:nvPicPr>
        <p:blipFill>
          <a:blip r:embed="rId2"/>
          <a:stretch>
            <a:fillRect/>
          </a:stretch>
        </p:blipFill>
        <p:spPr>
          <a:xfrm>
            <a:off x="88036" y="3273068"/>
            <a:ext cx="1569869" cy="1012054"/>
          </a:xfrm>
          <a:prstGeom prst="rect">
            <a:avLst/>
          </a:prstGeom>
        </p:spPr>
      </p:pic>
      <p:pic>
        <p:nvPicPr>
          <p:cNvPr id="4" name="Paveikslėlis 3">
            <a:extLst>
              <a:ext uri="{FF2B5EF4-FFF2-40B4-BE49-F238E27FC236}">
                <a16:creationId xmlns:a16="http://schemas.microsoft.com/office/drawing/2014/main" id="{4643A863-0DA3-458C-AD72-1154C01F9648}"/>
              </a:ext>
            </a:extLst>
          </p:cNvPr>
          <p:cNvPicPr>
            <a:picLocks noChangeAspect="1"/>
          </p:cNvPicPr>
          <p:nvPr/>
        </p:nvPicPr>
        <p:blipFill>
          <a:blip r:embed="rId3"/>
          <a:stretch>
            <a:fillRect/>
          </a:stretch>
        </p:blipFill>
        <p:spPr>
          <a:xfrm>
            <a:off x="120848" y="4500979"/>
            <a:ext cx="1569869" cy="1012054"/>
          </a:xfrm>
          <a:prstGeom prst="rect">
            <a:avLst/>
          </a:prstGeom>
        </p:spPr>
      </p:pic>
      <p:pic>
        <p:nvPicPr>
          <p:cNvPr id="7" name="Paveikslėlis 6">
            <a:extLst>
              <a:ext uri="{FF2B5EF4-FFF2-40B4-BE49-F238E27FC236}">
                <a16:creationId xmlns:a16="http://schemas.microsoft.com/office/drawing/2014/main" id="{7FFF4C7A-F5C0-4C3E-B0CE-FAC9BED68D96}"/>
              </a:ext>
            </a:extLst>
          </p:cNvPr>
          <p:cNvPicPr>
            <a:picLocks noChangeAspect="1"/>
          </p:cNvPicPr>
          <p:nvPr/>
        </p:nvPicPr>
        <p:blipFill>
          <a:blip r:embed="rId4"/>
          <a:stretch>
            <a:fillRect/>
          </a:stretch>
        </p:blipFill>
        <p:spPr>
          <a:xfrm>
            <a:off x="88036" y="1796087"/>
            <a:ext cx="1569869" cy="1257832"/>
          </a:xfrm>
          <a:prstGeom prst="rect">
            <a:avLst/>
          </a:prstGeom>
        </p:spPr>
      </p:pic>
      <p:sp>
        <p:nvSpPr>
          <p:cNvPr id="8" name="Skaidrės numerio vietos rezervavimo ženklas 7">
            <a:extLst>
              <a:ext uri="{FF2B5EF4-FFF2-40B4-BE49-F238E27FC236}">
                <a16:creationId xmlns:a16="http://schemas.microsoft.com/office/drawing/2014/main" id="{2067B23E-C5AC-4BF1-A44D-3E9991C2CF43}"/>
              </a:ext>
            </a:extLst>
          </p:cNvPr>
          <p:cNvSpPr>
            <a:spLocks noGrp="1"/>
          </p:cNvSpPr>
          <p:nvPr>
            <p:ph type="sldNum" sz="quarter" idx="12"/>
          </p:nvPr>
        </p:nvSpPr>
        <p:spPr/>
        <p:txBody>
          <a:bodyPr/>
          <a:lstStyle/>
          <a:p>
            <a:fld id="{5C7B9FC9-5389-3143-AA9D-27C1EBD46A56}" type="slidenum">
              <a:rPr lang="en-LT" smtClean="0"/>
              <a:pPr/>
              <a:t>21</a:t>
            </a:fld>
            <a:endParaRPr lang="en-LT" dirty="0"/>
          </a:p>
        </p:txBody>
      </p:sp>
    </p:spTree>
    <p:extLst>
      <p:ext uri="{BB962C8B-B14F-4D97-AF65-F5344CB8AC3E}">
        <p14:creationId xmlns:p14="http://schemas.microsoft.com/office/powerpoint/2010/main" val="1076377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2C9274E6-2ABE-4E20-AEDD-80546B654A80}"/>
              </a:ext>
            </a:extLst>
          </p:cNvPr>
          <p:cNvSpPr>
            <a:spLocks noGrp="1"/>
          </p:cNvSpPr>
          <p:nvPr>
            <p:ph type="body" sz="quarter" idx="14"/>
          </p:nvPr>
        </p:nvSpPr>
        <p:spPr/>
        <p:txBody>
          <a:bodyPr/>
          <a:lstStyle/>
          <a:p>
            <a:r>
              <a:rPr lang="lt-LT" dirty="0"/>
              <a:t>6.1</a:t>
            </a:r>
          </a:p>
        </p:txBody>
      </p:sp>
      <p:sp>
        <p:nvSpPr>
          <p:cNvPr id="3" name="Teksto vietos rezervavimo ženklas 2">
            <a:extLst>
              <a:ext uri="{FF2B5EF4-FFF2-40B4-BE49-F238E27FC236}">
                <a16:creationId xmlns:a16="http://schemas.microsoft.com/office/drawing/2014/main" id="{8D4885E0-3488-4306-9C56-125B2F3BA467}"/>
              </a:ext>
            </a:extLst>
          </p:cNvPr>
          <p:cNvSpPr>
            <a:spLocks noGrp="1"/>
          </p:cNvSpPr>
          <p:nvPr>
            <p:ph type="body" sz="quarter" idx="29"/>
          </p:nvPr>
        </p:nvSpPr>
        <p:spPr>
          <a:xfrm>
            <a:off x="2202504" y="1615735"/>
            <a:ext cx="8743663" cy="4702649"/>
          </a:xfrm>
        </p:spPr>
        <p:txBody>
          <a:bodyPr/>
          <a:lstStyle/>
          <a:p>
            <a:pPr algn="just"/>
            <a:r>
              <a:rPr lang="lt-LT" sz="1600" dirty="0">
                <a:latin typeface="Barlow SemiBold" panose="00000700000000000000" pitchFamily="2" charset="-70"/>
              </a:rPr>
              <a:t>Gyvūnų laikymas patalpose ir auginimo praktika</a:t>
            </a:r>
          </a:p>
          <a:p>
            <a:pPr algn="just"/>
            <a:endParaRPr lang="lt-LT" sz="1400" dirty="0"/>
          </a:p>
          <a:p>
            <a:pPr algn="just"/>
            <a:r>
              <a:rPr lang="lt-LT" sz="1400" dirty="0">
                <a:solidFill>
                  <a:srgbClr val="44AC71"/>
                </a:solidFill>
              </a:rPr>
              <a:t>R2018/848 II priedo II dalies 1.9.3.2  punkto:</a:t>
            </a:r>
          </a:p>
          <a:p>
            <a:pPr algn="just"/>
            <a:r>
              <a:rPr lang="lt-LT" sz="1400" dirty="0"/>
              <a:t>c) visada turi būti pakankamai šiaudų ar kitos tinkamos medžiagos pakrato, siekiant užtikrinti, kad visos kiaulės aptvare galėtų vienu metu gulėti daugiausiai vietos užimančiu būdu;</a:t>
            </a:r>
          </a:p>
          <a:p>
            <a:pPr algn="just"/>
            <a:r>
              <a:rPr lang="lt-LT" sz="1400" dirty="0"/>
              <a:t>d) paršavedės laikomos grupėmis, išskyrus paskutinį etapą prieš paršelių atsivedimą ir žindymo laikotarpį, per kurį paršavedė turi galėti laisvai judėti savo aptvare ir jos judėjimas gali būti apribotas tik trumpam;</a:t>
            </a:r>
          </a:p>
          <a:p>
            <a:pPr algn="just"/>
            <a:r>
              <a:rPr lang="lt-LT" sz="1400" dirty="0"/>
              <a:t>e) nedarant poveikio papildomiems reikalavimams dėl šiaudų, likus kelioms dienoms iki paršiavimosi paršavedės aprūpinamos tokiu šiaudų arba kitos tinkamos natūralios medžiagos kiekiu, kokio joms pakaktų guoliams įsirengti;</a:t>
            </a:r>
          </a:p>
          <a:p>
            <a:pPr algn="just"/>
            <a:r>
              <a:rPr lang="lt-LT" sz="1400" dirty="0"/>
              <a:t>f) judėjimo vietose kiaulėms turi būti sudaryta galimybė tuštintis ir knisti.</a:t>
            </a:r>
          </a:p>
          <a:p>
            <a:pPr algn="just"/>
            <a:endParaRPr lang="lt-LT" sz="1400" dirty="0"/>
          </a:p>
        </p:txBody>
      </p:sp>
      <p:sp>
        <p:nvSpPr>
          <p:cNvPr id="5" name="Teksto vietos rezervavimo ženklas 4">
            <a:extLst>
              <a:ext uri="{FF2B5EF4-FFF2-40B4-BE49-F238E27FC236}">
                <a16:creationId xmlns:a16="http://schemas.microsoft.com/office/drawing/2014/main" id="{2C1193D7-481C-463C-82E1-9ADEC147FE5B}"/>
              </a:ext>
            </a:extLst>
          </p:cNvPr>
          <p:cNvSpPr>
            <a:spLocks noGrp="1"/>
          </p:cNvSpPr>
          <p:nvPr>
            <p:ph type="body" sz="quarter" idx="13"/>
          </p:nvPr>
        </p:nvSpPr>
        <p:spPr>
          <a:xfrm>
            <a:off x="2202501" y="630314"/>
            <a:ext cx="8942079" cy="985421"/>
          </a:xfrm>
        </p:spPr>
        <p:txBody>
          <a:bodyPr/>
          <a:lstStyle/>
          <a:p>
            <a:endParaRPr lang="lt-LT" sz="2400" dirty="0">
              <a:latin typeface="Barlow" panose="00000500000000000000" pitchFamily="2" charset="-70"/>
            </a:endParaRPr>
          </a:p>
          <a:p>
            <a:r>
              <a:rPr lang="lt-LT" sz="2400" dirty="0">
                <a:latin typeface="Barlow" panose="00000500000000000000" pitchFamily="2" charset="-70"/>
              </a:rPr>
              <a:t>Papildomos bendrosios taisyklės kiaulėms</a:t>
            </a:r>
          </a:p>
          <a:p>
            <a:endParaRPr lang="lt-LT" dirty="0"/>
          </a:p>
        </p:txBody>
      </p:sp>
      <p:sp>
        <p:nvSpPr>
          <p:cNvPr id="4" name="Skaidrės numerio vietos rezervavimo ženklas 3">
            <a:extLst>
              <a:ext uri="{FF2B5EF4-FFF2-40B4-BE49-F238E27FC236}">
                <a16:creationId xmlns:a16="http://schemas.microsoft.com/office/drawing/2014/main" id="{11A47F53-C0FC-4DAF-BC17-E88422E32256}"/>
              </a:ext>
            </a:extLst>
          </p:cNvPr>
          <p:cNvSpPr>
            <a:spLocks noGrp="1"/>
          </p:cNvSpPr>
          <p:nvPr>
            <p:ph type="sldNum" sz="quarter" idx="12"/>
          </p:nvPr>
        </p:nvSpPr>
        <p:spPr/>
        <p:txBody>
          <a:bodyPr/>
          <a:lstStyle/>
          <a:p>
            <a:fld id="{5C7B9FC9-5389-3143-AA9D-27C1EBD46A56}" type="slidenum">
              <a:rPr lang="en-LT" smtClean="0"/>
              <a:pPr/>
              <a:t>22</a:t>
            </a:fld>
            <a:endParaRPr lang="en-LT" dirty="0"/>
          </a:p>
        </p:txBody>
      </p:sp>
      <p:pic>
        <p:nvPicPr>
          <p:cNvPr id="6" name="Paveikslėlis 5">
            <a:extLst>
              <a:ext uri="{FF2B5EF4-FFF2-40B4-BE49-F238E27FC236}">
                <a16:creationId xmlns:a16="http://schemas.microsoft.com/office/drawing/2014/main" id="{D0A4262B-3931-4C57-9D00-33A2D3504715}"/>
              </a:ext>
            </a:extLst>
          </p:cNvPr>
          <p:cNvPicPr>
            <a:picLocks noChangeAspect="1"/>
          </p:cNvPicPr>
          <p:nvPr/>
        </p:nvPicPr>
        <p:blipFill>
          <a:blip r:embed="rId2"/>
          <a:stretch>
            <a:fillRect/>
          </a:stretch>
        </p:blipFill>
        <p:spPr>
          <a:xfrm>
            <a:off x="479394" y="1988599"/>
            <a:ext cx="1597981" cy="1154096"/>
          </a:xfrm>
          <a:prstGeom prst="rect">
            <a:avLst/>
          </a:prstGeom>
        </p:spPr>
      </p:pic>
      <p:pic>
        <p:nvPicPr>
          <p:cNvPr id="7" name="Paveikslėlis 6">
            <a:extLst>
              <a:ext uri="{FF2B5EF4-FFF2-40B4-BE49-F238E27FC236}">
                <a16:creationId xmlns:a16="http://schemas.microsoft.com/office/drawing/2014/main" id="{7630DA88-19FA-45B1-98AB-A14B9F8CD19C}"/>
              </a:ext>
            </a:extLst>
          </p:cNvPr>
          <p:cNvPicPr>
            <a:picLocks noChangeAspect="1"/>
          </p:cNvPicPr>
          <p:nvPr/>
        </p:nvPicPr>
        <p:blipFill>
          <a:blip r:embed="rId3"/>
          <a:stretch>
            <a:fillRect/>
          </a:stretch>
        </p:blipFill>
        <p:spPr>
          <a:xfrm>
            <a:off x="479395" y="3231471"/>
            <a:ext cx="1597980" cy="1047564"/>
          </a:xfrm>
          <a:prstGeom prst="rect">
            <a:avLst/>
          </a:prstGeom>
        </p:spPr>
      </p:pic>
      <p:pic>
        <p:nvPicPr>
          <p:cNvPr id="8" name="Paveikslėlis 7">
            <a:extLst>
              <a:ext uri="{FF2B5EF4-FFF2-40B4-BE49-F238E27FC236}">
                <a16:creationId xmlns:a16="http://schemas.microsoft.com/office/drawing/2014/main" id="{5FFB961D-9D62-4B7A-AF8D-388E61986867}"/>
              </a:ext>
            </a:extLst>
          </p:cNvPr>
          <p:cNvPicPr>
            <a:picLocks noChangeAspect="1"/>
          </p:cNvPicPr>
          <p:nvPr/>
        </p:nvPicPr>
        <p:blipFill>
          <a:blip r:embed="rId4"/>
          <a:stretch>
            <a:fillRect/>
          </a:stretch>
        </p:blipFill>
        <p:spPr>
          <a:xfrm>
            <a:off x="479394" y="4554245"/>
            <a:ext cx="1597980" cy="1047564"/>
          </a:xfrm>
          <a:prstGeom prst="rect">
            <a:avLst/>
          </a:prstGeom>
        </p:spPr>
      </p:pic>
    </p:spTree>
    <p:extLst>
      <p:ext uri="{BB962C8B-B14F-4D97-AF65-F5344CB8AC3E}">
        <p14:creationId xmlns:p14="http://schemas.microsoft.com/office/powerpoint/2010/main" val="29618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2C9274E6-2ABE-4E20-AEDD-80546B654A80}"/>
              </a:ext>
            </a:extLst>
          </p:cNvPr>
          <p:cNvSpPr>
            <a:spLocks noGrp="1"/>
          </p:cNvSpPr>
          <p:nvPr>
            <p:ph type="body" sz="quarter" idx="14"/>
          </p:nvPr>
        </p:nvSpPr>
        <p:spPr/>
        <p:txBody>
          <a:bodyPr/>
          <a:lstStyle/>
          <a:p>
            <a:r>
              <a:rPr lang="lt-LT" dirty="0"/>
              <a:t>6.2</a:t>
            </a:r>
          </a:p>
        </p:txBody>
      </p:sp>
      <p:sp>
        <p:nvSpPr>
          <p:cNvPr id="3" name="Teksto vietos rezervavimo ženklas 2">
            <a:extLst>
              <a:ext uri="{FF2B5EF4-FFF2-40B4-BE49-F238E27FC236}">
                <a16:creationId xmlns:a16="http://schemas.microsoft.com/office/drawing/2014/main" id="{8D4885E0-3488-4306-9C56-125B2F3BA467}"/>
              </a:ext>
            </a:extLst>
          </p:cNvPr>
          <p:cNvSpPr>
            <a:spLocks noGrp="1"/>
          </p:cNvSpPr>
          <p:nvPr>
            <p:ph type="body" sz="quarter" idx="29"/>
          </p:nvPr>
        </p:nvSpPr>
        <p:spPr>
          <a:xfrm>
            <a:off x="2202504" y="1615735"/>
            <a:ext cx="8743663" cy="4702649"/>
          </a:xfrm>
        </p:spPr>
        <p:txBody>
          <a:bodyPr/>
          <a:lstStyle/>
          <a:p>
            <a:pPr algn="just"/>
            <a:r>
              <a:rPr lang="lt-LT" sz="1600" dirty="0">
                <a:latin typeface="Barlow SemiBold" panose="00000700000000000000" pitchFamily="2" charset="-70"/>
              </a:rPr>
              <a:t>Gyvūnų laikymas patalpose ir auginimo praktika</a:t>
            </a:r>
          </a:p>
          <a:p>
            <a:pPr algn="just"/>
            <a:endParaRPr lang="lt-LT" sz="1400" dirty="0"/>
          </a:p>
          <a:p>
            <a:pPr algn="just"/>
            <a:r>
              <a:rPr lang="lt-LT" sz="1400" dirty="0"/>
              <a:t> Kiaulių laikymo tankis ir mažiausias joms skirtas uždarų patalpų ir lauko aikštelių plotas yra toks, koks nustatytas </a:t>
            </a:r>
            <a:r>
              <a:rPr lang="lt-LT" sz="1400" dirty="0">
                <a:solidFill>
                  <a:srgbClr val="44AC71"/>
                </a:solidFill>
              </a:rPr>
              <a:t>R2020/464  I priedo III dalyje;</a:t>
            </a:r>
          </a:p>
          <a:p>
            <a:pPr algn="just"/>
            <a:r>
              <a:rPr lang="lt-LT" sz="1400" dirty="0">
                <a:solidFill>
                  <a:srgbClr val="44AC71"/>
                </a:solidFill>
              </a:rPr>
              <a:t>R2020/464 3 skirsnis 11 straipsnis</a:t>
            </a:r>
            <a:r>
              <a:rPr lang="lt-LT" sz="1400" dirty="0"/>
              <a:t>: Bent pusę I priedo III dalyje nustatyto mažiausio uždarų patalpų ir lauko aikštelių ploto sudaro kieta danga, t. y. ne lentelės arba grotelės.</a:t>
            </a:r>
          </a:p>
          <a:p>
            <a:pPr algn="just"/>
            <a:r>
              <a:rPr lang="lt-LT" sz="1400" dirty="0">
                <a:solidFill>
                  <a:srgbClr val="44AC71"/>
                </a:solidFill>
              </a:rPr>
              <a:t>R2018/848 II priedo II dalies 1.9.3.2  punkto:</a:t>
            </a:r>
          </a:p>
          <a:p>
            <a:pPr algn="just"/>
            <a:r>
              <a:rPr lang="lt-LT" sz="1400" dirty="0"/>
              <a:t>a) gyvūnų laikymo patalpose turi būti lygios, bet ne slidžios grindys;</a:t>
            </a:r>
          </a:p>
          <a:p>
            <a:pPr algn="just"/>
            <a:r>
              <a:rPr lang="lt-LT" sz="1400" dirty="0"/>
              <a:t>b) gyvūnų laikymo patalpoje turi būti įrengta pakankamo dydžio patogi, švari ir sausa gulėjimo ar poilsio vieta, kurios grindys turi būti tvirtos (ne iš lentelių). Poilsio vietoje turi būti erdvu, sausa, pabarstyta kraiko. Kraiką turi sudaryti šiaudai arba kitos tinkamos natūralios medžiagos. Kraiko kokybę galima pagerinti ir jį praturtinti bet kokiu mineraliniu produktu, kurį pagal 24 straipsnį leidžiama naudoti ekologinėje gamyboje kaip trąšą arba dirvožemio gerinimo priemonę.</a:t>
            </a:r>
          </a:p>
          <a:p>
            <a:pPr algn="just"/>
            <a:endParaRPr lang="lt-LT" sz="1400" dirty="0"/>
          </a:p>
        </p:txBody>
      </p:sp>
      <p:sp>
        <p:nvSpPr>
          <p:cNvPr id="5" name="Teksto vietos rezervavimo ženklas 4">
            <a:extLst>
              <a:ext uri="{FF2B5EF4-FFF2-40B4-BE49-F238E27FC236}">
                <a16:creationId xmlns:a16="http://schemas.microsoft.com/office/drawing/2014/main" id="{2C1193D7-481C-463C-82E1-9ADEC147FE5B}"/>
              </a:ext>
            </a:extLst>
          </p:cNvPr>
          <p:cNvSpPr>
            <a:spLocks noGrp="1"/>
          </p:cNvSpPr>
          <p:nvPr>
            <p:ph type="body" sz="quarter" idx="13"/>
          </p:nvPr>
        </p:nvSpPr>
        <p:spPr>
          <a:xfrm>
            <a:off x="2202501" y="630314"/>
            <a:ext cx="8942079" cy="985421"/>
          </a:xfrm>
        </p:spPr>
        <p:txBody>
          <a:bodyPr/>
          <a:lstStyle/>
          <a:p>
            <a:endParaRPr lang="lt-LT" sz="2400" dirty="0">
              <a:latin typeface="Barlow" panose="00000500000000000000" pitchFamily="2" charset="-70"/>
            </a:endParaRPr>
          </a:p>
          <a:p>
            <a:r>
              <a:rPr lang="lt-LT" sz="2400" dirty="0">
                <a:latin typeface="Barlow" panose="00000500000000000000" pitchFamily="2" charset="-70"/>
              </a:rPr>
              <a:t>Papildomos bendrosios taisyklės kiaulėms</a:t>
            </a:r>
          </a:p>
          <a:p>
            <a:endParaRPr lang="lt-LT" dirty="0"/>
          </a:p>
        </p:txBody>
      </p:sp>
      <p:sp>
        <p:nvSpPr>
          <p:cNvPr id="4" name="Skaidrės numerio vietos rezervavimo ženklas 3">
            <a:extLst>
              <a:ext uri="{FF2B5EF4-FFF2-40B4-BE49-F238E27FC236}">
                <a16:creationId xmlns:a16="http://schemas.microsoft.com/office/drawing/2014/main" id="{11A47F53-C0FC-4DAF-BC17-E88422E32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B9FC9-5389-3143-AA9D-27C1EBD46A56}" type="slidenum">
              <a:rPr kumimoji="0" lang="en-LT" sz="1000" b="0" i="0" u="none" strike="noStrike" kern="1200" cap="none" spc="0" normalizeH="0" baseline="0" noProof="0" smtClean="0">
                <a:ln>
                  <a:noFill/>
                </a:ln>
                <a:solidFill>
                  <a:srgbClr val="002836">
                    <a:tint val="75000"/>
                  </a:srgb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LT" sz="1000" b="0" i="0" u="none" strike="noStrike" kern="1200" cap="none" spc="0" normalizeH="0" baseline="0" noProof="0" dirty="0">
              <a:ln>
                <a:noFill/>
              </a:ln>
              <a:solidFill>
                <a:srgbClr val="002836">
                  <a:tint val="75000"/>
                </a:srgbClr>
              </a:solidFill>
              <a:effectLst/>
              <a:uLnTx/>
              <a:uFillTx/>
              <a:latin typeface="Open Sans" pitchFamily="2" charset="0"/>
              <a:ea typeface="Open Sans" pitchFamily="2" charset="0"/>
              <a:cs typeface="Open Sans" pitchFamily="2" charset="0"/>
            </a:endParaRPr>
          </a:p>
        </p:txBody>
      </p:sp>
      <p:pic>
        <p:nvPicPr>
          <p:cNvPr id="6" name="Paveikslėlis 5">
            <a:extLst>
              <a:ext uri="{FF2B5EF4-FFF2-40B4-BE49-F238E27FC236}">
                <a16:creationId xmlns:a16="http://schemas.microsoft.com/office/drawing/2014/main" id="{D0A4262B-3931-4C57-9D00-33A2D3504715}"/>
              </a:ext>
            </a:extLst>
          </p:cNvPr>
          <p:cNvPicPr>
            <a:picLocks noChangeAspect="1"/>
          </p:cNvPicPr>
          <p:nvPr/>
        </p:nvPicPr>
        <p:blipFill>
          <a:blip r:embed="rId2"/>
          <a:stretch>
            <a:fillRect/>
          </a:stretch>
        </p:blipFill>
        <p:spPr>
          <a:xfrm>
            <a:off x="479394" y="1988599"/>
            <a:ext cx="1597981" cy="1154096"/>
          </a:xfrm>
          <a:prstGeom prst="rect">
            <a:avLst/>
          </a:prstGeom>
        </p:spPr>
      </p:pic>
      <p:pic>
        <p:nvPicPr>
          <p:cNvPr id="7" name="Paveikslėlis 6">
            <a:extLst>
              <a:ext uri="{FF2B5EF4-FFF2-40B4-BE49-F238E27FC236}">
                <a16:creationId xmlns:a16="http://schemas.microsoft.com/office/drawing/2014/main" id="{7630DA88-19FA-45B1-98AB-A14B9F8CD19C}"/>
              </a:ext>
            </a:extLst>
          </p:cNvPr>
          <p:cNvPicPr>
            <a:picLocks noChangeAspect="1"/>
          </p:cNvPicPr>
          <p:nvPr/>
        </p:nvPicPr>
        <p:blipFill>
          <a:blip r:embed="rId3"/>
          <a:stretch>
            <a:fillRect/>
          </a:stretch>
        </p:blipFill>
        <p:spPr>
          <a:xfrm>
            <a:off x="479395" y="3231471"/>
            <a:ext cx="1597980" cy="1154096"/>
          </a:xfrm>
          <a:prstGeom prst="rect">
            <a:avLst/>
          </a:prstGeom>
        </p:spPr>
      </p:pic>
      <p:pic>
        <p:nvPicPr>
          <p:cNvPr id="8" name="Paveikslėlis 7">
            <a:extLst>
              <a:ext uri="{FF2B5EF4-FFF2-40B4-BE49-F238E27FC236}">
                <a16:creationId xmlns:a16="http://schemas.microsoft.com/office/drawing/2014/main" id="{5FFB961D-9D62-4B7A-AF8D-388E61986867}"/>
              </a:ext>
            </a:extLst>
          </p:cNvPr>
          <p:cNvPicPr>
            <a:picLocks noChangeAspect="1"/>
          </p:cNvPicPr>
          <p:nvPr/>
        </p:nvPicPr>
        <p:blipFill>
          <a:blip r:embed="rId4"/>
          <a:stretch>
            <a:fillRect/>
          </a:stretch>
        </p:blipFill>
        <p:spPr>
          <a:xfrm>
            <a:off x="479394" y="4554245"/>
            <a:ext cx="1597980" cy="1047564"/>
          </a:xfrm>
          <a:prstGeom prst="rect">
            <a:avLst/>
          </a:prstGeom>
        </p:spPr>
      </p:pic>
    </p:spTree>
    <p:extLst>
      <p:ext uri="{BB962C8B-B14F-4D97-AF65-F5344CB8AC3E}">
        <p14:creationId xmlns:p14="http://schemas.microsoft.com/office/powerpoint/2010/main" val="65893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o vietos rezervavimo ženklas 10">
            <a:extLst>
              <a:ext uri="{FF2B5EF4-FFF2-40B4-BE49-F238E27FC236}">
                <a16:creationId xmlns:a16="http://schemas.microsoft.com/office/drawing/2014/main" id="{715B2E17-5B98-4DCF-AB91-929BCE970A5F}"/>
              </a:ext>
            </a:extLst>
          </p:cNvPr>
          <p:cNvSpPr>
            <a:spLocks noGrp="1"/>
          </p:cNvSpPr>
          <p:nvPr>
            <p:ph type="body" sz="quarter" idx="14"/>
          </p:nvPr>
        </p:nvSpPr>
        <p:spPr/>
        <p:txBody>
          <a:bodyPr/>
          <a:lstStyle/>
          <a:p>
            <a:r>
              <a:rPr lang="lt-LT" dirty="0"/>
              <a:t>6.3</a:t>
            </a:r>
          </a:p>
        </p:txBody>
      </p:sp>
      <p:sp>
        <p:nvSpPr>
          <p:cNvPr id="12" name="Teksto vietos rezervavimo ženklas 11">
            <a:extLst>
              <a:ext uri="{FF2B5EF4-FFF2-40B4-BE49-F238E27FC236}">
                <a16:creationId xmlns:a16="http://schemas.microsoft.com/office/drawing/2014/main" id="{5C98FBBE-5794-4304-B1B3-B0777487F657}"/>
              </a:ext>
            </a:extLst>
          </p:cNvPr>
          <p:cNvSpPr>
            <a:spLocks noGrp="1"/>
          </p:cNvSpPr>
          <p:nvPr>
            <p:ph type="body" sz="quarter" idx="29"/>
          </p:nvPr>
        </p:nvSpPr>
        <p:spPr>
          <a:xfrm>
            <a:off x="2202504" y="1796087"/>
            <a:ext cx="8942076" cy="4522297"/>
          </a:xfrm>
        </p:spPr>
        <p:txBody>
          <a:bodyPr/>
          <a:lstStyle/>
          <a:p>
            <a:pPr algn="just">
              <a:spcBef>
                <a:spcPts val="0"/>
              </a:spcBef>
            </a:pPr>
            <a:r>
              <a:rPr lang="lt-LT" sz="1400" b="1" dirty="0">
                <a:solidFill>
                  <a:srgbClr val="44AC71"/>
                </a:solidFill>
              </a:rPr>
              <a:t>R2020/464 3 skirsnis 12 straipsnis:  </a:t>
            </a:r>
            <a:r>
              <a:rPr lang="lt-LT" sz="1400" b="1" dirty="0"/>
              <a:t>Diendaržių augmenijos reikalavimai ir charakteristikos</a:t>
            </a:r>
          </a:p>
          <a:p>
            <a:pPr algn="just">
              <a:spcBef>
                <a:spcPts val="0"/>
              </a:spcBef>
            </a:pPr>
            <a:endParaRPr lang="lt-LT" sz="1400" b="1" dirty="0"/>
          </a:p>
          <a:p>
            <a:pPr algn="just">
              <a:spcBef>
                <a:spcPts val="0"/>
              </a:spcBef>
            </a:pPr>
            <a:r>
              <a:rPr lang="lt-LT" sz="1400" dirty="0"/>
              <a:t>1.Įrengiami kiaulėms patrauklūs diendaržiai. Kai įmanoma, jie visų pirma įrengiami laukuose, kuriuose yra medžių ar miško.</a:t>
            </a:r>
          </a:p>
          <a:p>
            <a:pPr marL="342900" indent="-342900" algn="just">
              <a:spcBef>
                <a:spcPts val="0"/>
              </a:spcBef>
              <a:buAutoNum type="arabicPeriod"/>
            </a:pPr>
            <a:endParaRPr lang="lt-LT" sz="1400" dirty="0"/>
          </a:p>
          <a:p>
            <a:pPr algn="just">
              <a:spcBef>
                <a:spcPts val="0"/>
              </a:spcBef>
            </a:pPr>
            <a:r>
              <a:rPr lang="lt-LT" sz="1400" dirty="0"/>
              <a:t>2.Diendaržiuose sudaromos lauko sąlygos, iš jų taip pat suteikiama galimybė patekti į pastoges ir pasirūpinama priemonėmis, kurios leidžia reguliuoti kiaulių kūno temperatūrą.</a:t>
            </a:r>
            <a:endParaRPr lang="lt-LT" sz="1400" b="1" dirty="0"/>
          </a:p>
          <a:p>
            <a:pPr algn="just"/>
            <a:endParaRPr lang="lt-LT" sz="1400" b="1" dirty="0">
              <a:solidFill>
                <a:srgbClr val="44AC71"/>
              </a:solidFill>
            </a:endParaRPr>
          </a:p>
          <a:p>
            <a:pPr algn="just"/>
            <a:r>
              <a:rPr lang="lt-LT" sz="1400" b="1" dirty="0">
                <a:solidFill>
                  <a:srgbClr val="44AC71"/>
                </a:solidFill>
              </a:rPr>
              <a:t>R2020/464 VI skyriaus 26 straipsnio  1 punktas : </a:t>
            </a:r>
          </a:p>
          <a:p>
            <a:pPr algn="just">
              <a:spcBef>
                <a:spcPts val="0"/>
              </a:spcBef>
            </a:pPr>
            <a:r>
              <a:rPr lang="lt-LT" sz="1400" dirty="0"/>
              <a:t>Nukrypstant nuo šio reglamento II skyriaus 3 skirsnio, valdos arba gamybos vienetai, kuriuose kiaulės laikomos patalpose, kurios buvo pastatytos, atnaujintos arba pradėtos naudoti iki šio reglamento taikymo pradžios dienos laikantis reglamentų (EB) Nr. 834/2007 ir (EB) Nr. 889/2008 ir kuriuose būtina atlikti išorės įrenginių kapitalinę rekonstrukciją siekiant laikytis šio reglamento 11 straipsnyje nustatyto reikalavimo, kad bent pusę lauko aikštelės ploto sudarytų kieta danga, tą straipsnį turi atitikti ne vėliau kaip nuo 2030 m. sausio 1 d. </a:t>
            </a:r>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p:txBody>
          <a:bodyPr/>
          <a:lstStyle/>
          <a:p>
            <a:r>
              <a:rPr lang="lt-LT" sz="2400" dirty="0">
                <a:latin typeface="Barlow" panose="00000500000000000000" pitchFamily="2" charset="-70"/>
              </a:rPr>
              <a:t>Papildomos bendrosios taisyklės kiaulėms</a:t>
            </a:r>
          </a:p>
        </p:txBody>
      </p:sp>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pic>
        <p:nvPicPr>
          <p:cNvPr id="3" name="Paveikslėlis 2">
            <a:extLst>
              <a:ext uri="{FF2B5EF4-FFF2-40B4-BE49-F238E27FC236}">
                <a16:creationId xmlns:a16="http://schemas.microsoft.com/office/drawing/2014/main" id="{9ACA8C6E-194C-4791-9039-68ED9ADA6B3A}"/>
              </a:ext>
            </a:extLst>
          </p:cNvPr>
          <p:cNvPicPr>
            <a:picLocks noChangeAspect="1"/>
          </p:cNvPicPr>
          <p:nvPr/>
        </p:nvPicPr>
        <p:blipFill>
          <a:blip r:embed="rId2"/>
          <a:stretch>
            <a:fillRect/>
          </a:stretch>
        </p:blipFill>
        <p:spPr>
          <a:xfrm>
            <a:off x="92107" y="3089430"/>
            <a:ext cx="1569869" cy="1009014"/>
          </a:xfrm>
          <a:prstGeom prst="rect">
            <a:avLst/>
          </a:prstGeom>
        </p:spPr>
      </p:pic>
      <p:pic>
        <p:nvPicPr>
          <p:cNvPr id="4" name="Paveikslėlis 3">
            <a:extLst>
              <a:ext uri="{FF2B5EF4-FFF2-40B4-BE49-F238E27FC236}">
                <a16:creationId xmlns:a16="http://schemas.microsoft.com/office/drawing/2014/main" id="{4643A863-0DA3-458C-AD72-1154C01F9648}"/>
              </a:ext>
            </a:extLst>
          </p:cNvPr>
          <p:cNvPicPr>
            <a:picLocks noChangeAspect="1"/>
          </p:cNvPicPr>
          <p:nvPr/>
        </p:nvPicPr>
        <p:blipFill>
          <a:blip r:embed="rId3"/>
          <a:stretch>
            <a:fillRect/>
          </a:stretch>
        </p:blipFill>
        <p:spPr>
          <a:xfrm>
            <a:off x="88036" y="4299836"/>
            <a:ext cx="1569869" cy="1009014"/>
          </a:xfrm>
          <a:prstGeom prst="rect">
            <a:avLst/>
          </a:prstGeom>
        </p:spPr>
      </p:pic>
      <p:pic>
        <p:nvPicPr>
          <p:cNvPr id="7" name="Paveikslėlis 6">
            <a:extLst>
              <a:ext uri="{FF2B5EF4-FFF2-40B4-BE49-F238E27FC236}">
                <a16:creationId xmlns:a16="http://schemas.microsoft.com/office/drawing/2014/main" id="{7FFF4C7A-F5C0-4C3E-B0CE-FAC9BED68D96}"/>
              </a:ext>
            </a:extLst>
          </p:cNvPr>
          <p:cNvPicPr>
            <a:picLocks noChangeAspect="1"/>
          </p:cNvPicPr>
          <p:nvPr/>
        </p:nvPicPr>
        <p:blipFill>
          <a:blip r:embed="rId4"/>
          <a:stretch>
            <a:fillRect/>
          </a:stretch>
        </p:blipFill>
        <p:spPr>
          <a:xfrm>
            <a:off x="71392" y="1704268"/>
            <a:ext cx="1569869" cy="1257832"/>
          </a:xfrm>
          <a:prstGeom prst="rect">
            <a:avLst/>
          </a:prstGeom>
        </p:spPr>
      </p:pic>
      <p:sp>
        <p:nvSpPr>
          <p:cNvPr id="2" name="Skaidrės numerio vietos rezervavimo ženklas 1">
            <a:extLst>
              <a:ext uri="{FF2B5EF4-FFF2-40B4-BE49-F238E27FC236}">
                <a16:creationId xmlns:a16="http://schemas.microsoft.com/office/drawing/2014/main" id="{D79FF82F-72C4-4DE8-A83D-0FAC6810F4E9}"/>
              </a:ext>
            </a:extLst>
          </p:cNvPr>
          <p:cNvSpPr>
            <a:spLocks noGrp="1"/>
          </p:cNvSpPr>
          <p:nvPr>
            <p:ph type="sldNum" sz="quarter" idx="12"/>
          </p:nvPr>
        </p:nvSpPr>
        <p:spPr/>
        <p:txBody>
          <a:bodyPr/>
          <a:lstStyle/>
          <a:p>
            <a:fld id="{5C7B9FC9-5389-3143-AA9D-27C1EBD46A56}" type="slidenum">
              <a:rPr lang="en-LT" smtClean="0"/>
              <a:pPr/>
              <a:t>24</a:t>
            </a:fld>
            <a:endParaRPr lang="en-LT" dirty="0"/>
          </a:p>
        </p:txBody>
      </p:sp>
    </p:spTree>
    <p:extLst>
      <p:ext uri="{BB962C8B-B14F-4D97-AF65-F5344CB8AC3E}">
        <p14:creationId xmlns:p14="http://schemas.microsoft.com/office/powerpoint/2010/main" val="615909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o vietos rezervavimo ženklas 10">
            <a:extLst>
              <a:ext uri="{FF2B5EF4-FFF2-40B4-BE49-F238E27FC236}">
                <a16:creationId xmlns:a16="http://schemas.microsoft.com/office/drawing/2014/main" id="{715B2E17-5B98-4DCF-AB91-929BCE970A5F}"/>
              </a:ext>
            </a:extLst>
          </p:cNvPr>
          <p:cNvSpPr>
            <a:spLocks noGrp="1"/>
          </p:cNvSpPr>
          <p:nvPr>
            <p:ph type="body" sz="quarter" idx="14"/>
          </p:nvPr>
        </p:nvSpPr>
        <p:spPr/>
        <p:txBody>
          <a:bodyPr/>
          <a:lstStyle/>
          <a:p>
            <a:r>
              <a:rPr lang="lt-LT" dirty="0"/>
              <a:t>7</a:t>
            </a:r>
          </a:p>
        </p:txBody>
      </p:sp>
      <p:sp>
        <p:nvSpPr>
          <p:cNvPr id="12" name="Teksto vietos rezervavimo ženklas 11">
            <a:extLst>
              <a:ext uri="{FF2B5EF4-FFF2-40B4-BE49-F238E27FC236}">
                <a16:creationId xmlns:a16="http://schemas.microsoft.com/office/drawing/2014/main" id="{5C98FBBE-5794-4304-B1B3-B0777487F657}"/>
              </a:ext>
            </a:extLst>
          </p:cNvPr>
          <p:cNvSpPr>
            <a:spLocks noGrp="1"/>
          </p:cNvSpPr>
          <p:nvPr>
            <p:ph type="body" sz="quarter" idx="29"/>
          </p:nvPr>
        </p:nvSpPr>
        <p:spPr>
          <a:xfrm>
            <a:off x="2202504" y="1424539"/>
            <a:ext cx="8942075" cy="4893846"/>
          </a:xfrm>
        </p:spPr>
        <p:txBody>
          <a:bodyPr/>
          <a:lstStyle/>
          <a:p>
            <a:pPr>
              <a:spcBef>
                <a:spcPts val="0"/>
              </a:spcBef>
            </a:pPr>
            <a:endParaRPr lang="lt-LT" sz="1400" dirty="0"/>
          </a:p>
          <a:p>
            <a:pPr>
              <a:spcBef>
                <a:spcPts val="0"/>
              </a:spcBef>
            </a:pPr>
            <a:endParaRPr lang="lt-LT" b="1" dirty="0"/>
          </a:p>
          <a:p>
            <a:pPr>
              <a:spcBef>
                <a:spcPts val="0"/>
              </a:spcBef>
            </a:pPr>
            <a:endParaRPr lang="lt-LT" dirty="0"/>
          </a:p>
          <a:p>
            <a:pPr>
              <a:spcBef>
                <a:spcPts val="0"/>
              </a:spcBef>
            </a:pPr>
            <a:endParaRPr lang="lt-LT" b="1" dirty="0"/>
          </a:p>
          <a:p>
            <a:pPr>
              <a:spcBef>
                <a:spcPts val="0"/>
              </a:spcBef>
            </a:pPr>
            <a:endParaRPr lang="lt-LT" b="1" dirty="0"/>
          </a:p>
          <a:p>
            <a:pPr>
              <a:spcBef>
                <a:spcPts val="0"/>
              </a:spcBef>
            </a:pPr>
            <a:endParaRPr lang="lt-LT" b="1" dirty="0"/>
          </a:p>
          <a:p>
            <a:pPr>
              <a:spcBef>
                <a:spcPts val="0"/>
              </a:spcBef>
            </a:pPr>
            <a:endParaRPr lang="lt-LT" b="1" dirty="0"/>
          </a:p>
          <a:p>
            <a:pPr>
              <a:spcBef>
                <a:spcPts val="0"/>
              </a:spcBef>
            </a:pPr>
            <a:endParaRPr lang="lt-LT" b="1" dirty="0"/>
          </a:p>
        </p:txBody>
      </p:sp>
      <p:sp>
        <p:nvSpPr>
          <p:cNvPr id="6" name="Teksto vietos rezervavimo ženklas 5">
            <a:extLst>
              <a:ext uri="{FF2B5EF4-FFF2-40B4-BE49-F238E27FC236}">
                <a16:creationId xmlns:a16="http://schemas.microsoft.com/office/drawing/2014/main" id="{6CDDECDC-DD1F-44EA-893E-99743FBF7227}"/>
              </a:ext>
            </a:extLst>
          </p:cNvPr>
          <p:cNvSpPr>
            <a:spLocks noGrp="1"/>
          </p:cNvSpPr>
          <p:nvPr>
            <p:ph type="body" sz="quarter" idx="32"/>
          </p:nvPr>
        </p:nvSpPr>
        <p:spPr>
          <a:xfrm>
            <a:off x="6871501" y="5859262"/>
            <a:ext cx="4371447" cy="459122"/>
          </a:xfrm>
        </p:spPr>
        <p:txBody>
          <a:bodyPr/>
          <a:lstStyle/>
          <a:p>
            <a:r>
              <a:rPr lang="lt-LT" dirty="0"/>
              <a:t> </a:t>
            </a:r>
          </a:p>
          <a:p>
            <a:r>
              <a:rPr lang="lt-LT" dirty="0"/>
              <a:t> </a:t>
            </a:r>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a:xfrm>
            <a:off x="2202504" y="568291"/>
            <a:ext cx="8942079" cy="1070639"/>
          </a:xfrm>
        </p:spPr>
        <p:txBody>
          <a:bodyPr/>
          <a:lstStyle/>
          <a:p>
            <a:r>
              <a:rPr lang="lt-LT" sz="2400" dirty="0">
                <a:latin typeface="Barlow" panose="00000500000000000000" pitchFamily="2" charset="-70"/>
              </a:rPr>
              <a:t>Papildomos bendrosios taisyklės elninių šeimos gyvūnams</a:t>
            </a:r>
          </a:p>
        </p:txBody>
      </p:sp>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pic>
        <p:nvPicPr>
          <p:cNvPr id="2" name="Paveikslėlis 1">
            <a:extLst>
              <a:ext uri="{FF2B5EF4-FFF2-40B4-BE49-F238E27FC236}">
                <a16:creationId xmlns:a16="http://schemas.microsoft.com/office/drawing/2014/main" id="{1264E858-A541-46B3-B8B2-DD17D08CA891}"/>
              </a:ext>
            </a:extLst>
          </p:cNvPr>
          <p:cNvPicPr>
            <a:picLocks noChangeAspect="1"/>
          </p:cNvPicPr>
          <p:nvPr/>
        </p:nvPicPr>
        <p:blipFill>
          <a:blip r:embed="rId2"/>
          <a:stretch>
            <a:fillRect/>
          </a:stretch>
        </p:blipFill>
        <p:spPr>
          <a:xfrm>
            <a:off x="152400" y="1791330"/>
            <a:ext cx="2173550" cy="1795249"/>
          </a:xfrm>
          <a:prstGeom prst="rect">
            <a:avLst/>
          </a:prstGeom>
        </p:spPr>
      </p:pic>
      <p:sp>
        <p:nvSpPr>
          <p:cNvPr id="3" name="Skaidrės numerio vietos rezervavimo ženklas 2">
            <a:extLst>
              <a:ext uri="{FF2B5EF4-FFF2-40B4-BE49-F238E27FC236}">
                <a16:creationId xmlns:a16="http://schemas.microsoft.com/office/drawing/2014/main" id="{C4352121-7925-463A-8C8D-C4F09FAECE28}"/>
              </a:ext>
            </a:extLst>
          </p:cNvPr>
          <p:cNvSpPr>
            <a:spLocks noGrp="1"/>
          </p:cNvSpPr>
          <p:nvPr>
            <p:ph type="sldNum" sz="quarter" idx="12"/>
          </p:nvPr>
        </p:nvSpPr>
        <p:spPr/>
        <p:txBody>
          <a:bodyPr/>
          <a:lstStyle/>
          <a:p>
            <a:fld id="{5C7B9FC9-5389-3143-AA9D-27C1EBD46A56}" type="slidenum">
              <a:rPr lang="en-LT" smtClean="0"/>
              <a:pPr/>
              <a:t>25</a:t>
            </a:fld>
            <a:endParaRPr lang="en-LT" dirty="0"/>
          </a:p>
        </p:txBody>
      </p:sp>
      <p:sp>
        <p:nvSpPr>
          <p:cNvPr id="20" name="TextBox 19">
            <a:extLst>
              <a:ext uri="{FF2B5EF4-FFF2-40B4-BE49-F238E27FC236}">
                <a16:creationId xmlns:a16="http://schemas.microsoft.com/office/drawing/2014/main" id="{FF1C772E-65E8-44A7-88C8-605805A7F2B4}"/>
              </a:ext>
            </a:extLst>
          </p:cNvPr>
          <p:cNvSpPr txBox="1"/>
          <p:nvPr/>
        </p:nvSpPr>
        <p:spPr>
          <a:xfrm>
            <a:off x="2778711" y="2068497"/>
            <a:ext cx="9008115" cy="4641271"/>
          </a:xfrm>
          <a:prstGeom prst="rect">
            <a:avLst/>
          </a:prstGeom>
          <a:noFill/>
        </p:spPr>
        <p:txBody>
          <a:bodyPr wrap="square">
            <a:spAutoFit/>
          </a:bodyPr>
          <a:lstStyle/>
          <a:p>
            <a:pPr algn="just"/>
            <a:r>
              <a:rPr lang="lt-LT" sz="1600" b="1" dirty="0">
                <a:solidFill>
                  <a:srgbClr val="44AC71"/>
                </a:solidFill>
                <a:latin typeface="Barlow SemiBold" panose="00000700000000000000" pitchFamily="2" charset="-70"/>
              </a:rPr>
              <a:t>R2018/848 II priedo II dalies  1.9.2.2 punktas </a:t>
            </a:r>
            <a:r>
              <a:rPr lang="lt-LT" sz="1600" b="1" dirty="0">
                <a:latin typeface="Barlow SemiBold" panose="00000700000000000000" pitchFamily="2" charset="-70"/>
              </a:rPr>
              <a:t>: Auginimo praktika</a:t>
            </a:r>
          </a:p>
          <a:p>
            <a:pPr algn="just"/>
            <a:endParaRPr lang="lt-LT" sz="1600" b="1" dirty="0">
              <a:latin typeface="Barlow SemiBold" panose="00000700000000000000" pitchFamily="2" charset="-70"/>
            </a:endParaRPr>
          </a:p>
          <a:p>
            <a:pPr algn="just">
              <a:spcBef>
                <a:spcPts val="0"/>
              </a:spcBef>
            </a:pPr>
            <a:r>
              <a:rPr lang="lt-LT" sz="1400" dirty="0">
                <a:latin typeface="Open Sans" pitchFamily="2" charset="0"/>
                <a:ea typeface="Open Sans" pitchFamily="2" charset="0"/>
                <a:cs typeface="Open Sans" pitchFamily="2" charset="0"/>
              </a:rPr>
              <a:t>a) elninių šeimos gyvūnams turi būti įrengtos gyvūnų nežalojančios slėptuvės, pastogės ir tvoros;</a:t>
            </a:r>
          </a:p>
          <a:p>
            <a:pPr algn="just">
              <a:spcBef>
                <a:spcPts val="0"/>
              </a:spcBef>
            </a:pPr>
            <a:r>
              <a:rPr lang="lt-LT" sz="1400" dirty="0">
                <a:latin typeface="Open Sans" pitchFamily="2" charset="0"/>
                <a:ea typeface="Open Sans" pitchFamily="2" charset="0"/>
                <a:cs typeface="Open Sans" pitchFamily="2" charset="0"/>
              </a:rPr>
              <a:t>b) tauriųjų elnių aptvaruose gyvūnams turi būti sudaryta galimybė voliotis purve, siekiant užtikrinti odos priežiūrą ir kūno temperatūros reguliavimą;</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c) visose laikymo patalpose turi būti lygios, bet ne slidžios grindys;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d) visose patalpose turi būti įrengta pakankamo dydžio patogi, švari ir sausa gulėjimo ar poilsio vieta, kurios grindys turi būti tvirtos (ne iš lentelių). Poilsio vietoje turi būti erdvu, sausa, pabarstyta kraiko. Kraiką turi sudaryti šiaudai arba kitos tinkamos natūralios medžiagos. Kraiko kokybę galima pagerinti ir jį praturtinti bet kokiu mineraliniu produktu, kurį pagal 24 straipsnį leidžiama naudoti ekologinėje gamyboje kaip trąšą arba dirvožemio gerinimo priemonę;</a:t>
            </a:r>
            <a:endParaRPr lang="lt-LT" sz="1400" dirty="0">
              <a:latin typeface="Open Sans" pitchFamily="2" charset="0"/>
              <a:ea typeface="Open Sans" pitchFamily="2" charset="0"/>
              <a:cs typeface="Open Sans" pitchFamily="2" charset="0"/>
            </a:endParaRPr>
          </a:p>
          <a:p>
            <a:pPr algn="just">
              <a:spcBef>
                <a:spcPts val="0"/>
              </a:spcBef>
            </a:pPr>
            <a:r>
              <a:rPr lang="lt-LT" sz="1400" dirty="0">
                <a:latin typeface="Open Sans" pitchFamily="2" charset="0"/>
                <a:ea typeface="Open Sans" pitchFamily="2" charset="0"/>
                <a:cs typeface="Open Sans" pitchFamily="2" charset="0"/>
              </a:rPr>
              <a:t>e) šėrimo vietos turi būti įrengtos nuo nepalankių oro sąlygų apsaugotose vietose ir prieinamos tiek gyvūnams, tiek juos prižiūrintiems darbuotojams. Dirvožemis aplink šėrimo vietas turi būti sutvirtintas, o virš šėryklos turi būti įrengta pastogė;</a:t>
            </a:r>
          </a:p>
          <a:p>
            <a:pPr algn="just">
              <a:spcBef>
                <a:spcPts val="0"/>
              </a:spcBef>
            </a:pPr>
            <a:r>
              <a:rPr lang="lt-LT" sz="1400" dirty="0">
                <a:latin typeface="Open Sans" pitchFamily="2" charset="0"/>
                <a:ea typeface="Open Sans" pitchFamily="2" charset="0"/>
                <a:cs typeface="Open Sans" pitchFamily="2" charset="0"/>
              </a:rPr>
              <a:t>f) jei negali būti užtikrinta nuolatinė prieiga prie pašaro, šėrimo vietos turi būti įrengtos taip, kad visi gyvūnai galėtų maitintis vienu metu.</a:t>
            </a:r>
          </a:p>
          <a:p>
            <a:pPr algn="just">
              <a:spcBef>
                <a:spcPts val="0"/>
              </a:spcBef>
            </a:pPr>
            <a:endParaRPr lang="lt-LT" sz="1600" dirty="0">
              <a:latin typeface="Barlow SemiBold" panose="00000700000000000000" pitchFamily="2" charset="-70"/>
            </a:endParaRPr>
          </a:p>
          <a:p>
            <a:pPr algn="just"/>
            <a:r>
              <a:rPr lang="pt-BR" sz="1600" b="1" dirty="0">
                <a:solidFill>
                  <a:srgbClr val="44AC71"/>
                </a:solidFill>
                <a:latin typeface="Barlow SemiBold" panose="00000700000000000000" pitchFamily="2" charset="-70"/>
              </a:rPr>
              <a:t>R2020/464 2 skirsnio </a:t>
            </a:r>
            <a:r>
              <a:rPr lang="lt-LT" sz="1600" b="1" dirty="0">
                <a:solidFill>
                  <a:srgbClr val="44AC71"/>
                </a:solidFill>
                <a:latin typeface="Barlow SemiBold" panose="00000700000000000000" pitchFamily="2" charset="-70"/>
              </a:rPr>
              <a:t>6</a:t>
            </a:r>
            <a:r>
              <a:rPr lang="pt-BR" sz="1600" b="1" dirty="0">
                <a:solidFill>
                  <a:srgbClr val="44AC71"/>
                </a:solidFill>
                <a:latin typeface="Barlow SemiBold" panose="00000700000000000000" pitchFamily="2" charset="-70"/>
              </a:rPr>
              <a:t> straipsnis</a:t>
            </a:r>
            <a:r>
              <a:rPr lang="lt-LT" sz="1600" b="1" dirty="0">
                <a:solidFill>
                  <a:srgbClr val="44AC71"/>
                </a:solidFill>
                <a:latin typeface="Barlow SemiBold" panose="00000700000000000000" pitchFamily="2" charset="-70"/>
              </a:rPr>
              <a:t>: </a:t>
            </a:r>
            <a:r>
              <a:rPr lang="pt-BR" sz="1600" b="1" dirty="0">
                <a:solidFill>
                  <a:srgbClr val="44AC71"/>
                </a:solidFill>
                <a:latin typeface="Barlow SemiBold" panose="00000700000000000000" pitchFamily="2" charset="-70"/>
              </a:rPr>
              <a:t> </a:t>
            </a:r>
            <a:r>
              <a:rPr lang="lt-LT" sz="1600" b="1" dirty="0">
                <a:latin typeface="Barlow SemiBold" panose="00000700000000000000" pitchFamily="2" charset="-70"/>
              </a:rPr>
              <a:t>Gyvūnų laikymo tankis ir mažiausias lauko aikštelių plotas</a:t>
            </a:r>
          </a:p>
          <a:p>
            <a:pPr algn="just"/>
            <a:endParaRPr lang="lt-LT" sz="1600" b="1" dirty="0">
              <a:latin typeface="Barlow SemiBold" panose="00000700000000000000" pitchFamily="2" charset="-70"/>
            </a:endParaRPr>
          </a:p>
          <a:p>
            <a:pPr algn="just"/>
            <a:r>
              <a:rPr lang="lt-LT" sz="1400" dirty="0">
                <a:latin typeface="Open Sans" pitchFamily="2" charset="0"/>
                <a:ea typeface="Open Sans" pitchFamily="2" charset="0"/>
                <a:cs typeface="Open Sans" pitchFamily="2" charset="0"/>
              </a:rPr>
              <a:t>Elninių šeimos gyvūnų laikymo tankis ir mažiausias jiems skirtas lauko aikštelių plotas yra toks, koks nustatytas </a:t>
            </a:r>
            <a:r>
              <a:rPr lang="lt-LT" sz="1400" b="1" dirty="0">
                <a:latin typeface="Open Sans" pitchFamily="2" charset="0"/>
                <a:ea typeface="Open Sans" pitchFamily="2" charset="0"/>
                <a:cs typeface="Open Sans" pitchFamily="2" charset="0"/>
              </a:rPr>
              <a:t>R2020/464</a:t>
            </a:r>
            <a:r>
              <a:rPr lang="lt-LT" sz="1400" dirty="0">
                <a:latin typeface="Open Sans" pitchFamily="2" charset="0"/>
                <a:ea typeface="Open Sans" pitchFamily="2" charset="0"/>
                <a:cs typeface="Open Sans" pitchFamily="2" charset="0"/>
              </a:rPr>
              <a:t> </a:t>
            </a:r>
            <a:r>
              <a:rPr lang="lt-LT" sz="1400" b="1" dirty="0">
                <a:latin typeface="Open Sans" pitchFamily="2" charset="0"/>
                <a:ea typeface="Open Sans" pitchFamily="2" charset="0"/>
                <a:cs typeface="Open Sans" pitchFamily="2" charset="0"/>
              </a:rPr>
              <a:t>I priedo II dalyje</a:t>
            </a:r>
            <a:r>
              <a:rPr lang="lt-LT" sz="1400" dirty="0">
                <a:latin typeface="Open Sans" pitchFamily="2" charset="0"/>
                <a:ea typeface="Open Sans" pitchFamily="2" charset="0"/>
                <a:cs typeface="Open Sans" pitchFamily="2" charset="0"/>
              </a:rPr>
              <a:t>. </a:t>
            </a:r>
          </a:p>
        </p:txBody>
      </p:sp>
      <p:pic>
        <p:nvPicPr>
          <p:cNvPr id="19" name="Paveikslėlis 18">
            <a:extLst>
              <a:ext uri="{FF2B5EF4-FFF2-40B4-BE49-F238E27FC236}">
                <a16:creationId xmlns:a16="http://schemas.microsoft.com/office/drawing/2014/main" id="{BE485551-E502-4219-97B9-7F9E9FD405F7}"/>
              </a:ext>
            </a:extLst>
          </p:cNvPr>
          <p:cNvPicPr>
            <a:picLocks noChangeAspect="1"/>
          </p:cNvPicPr>
          <p:nvPr/>
        </p:nvPicPr>
        <p:blipFill>
          <a:blip r:embed="rId3"/>
          <a:stretch>
            <a:fillRect/>
          </a:stretch>
        </p:blipFill>
        <p:spPr>
          <a:xfrm>
            <a:off x="152401" y="3738979"/>
            <a:ext cx="2173550" cy="1795248"/>
          </a:xfrm>
          <a:prstGeom prst="rect">
            <a:avLst/>
          </a:prstGeom>
        </p:spPr>
      </p:pic>
    </p:spTree>
    <p:extLst>
      <p:ext uri="{BB962C8B-B14F-4D97-AF65-F5344CB8AC3E}">
        <p14:creationId xmlns:p14="http://schemas.microsoft.com/office/powerpoint/2010/main" val="48729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o vietos rezervavimo ženklas 10">
            <a:extLst>
              <a:ext uri="{FF2B5EF4-FFF2-40B4-BE49-F238E27FC236}">
                <a16:creationId xmlns:a16="http://schemas.microsoft.com/office/drawing/2014/main" id="{715B2E17-5B98-4DCF-AB91-929BCE970A5F}"/>
              </a:ext>
            </a:extLst>
          </p:cNvPr>
          <p:cNvSpPr>
            <a:spLocks noGrp="1"/>
          </p:cNvSpPr>
          <p:nvPr>
            <p:ph type="body" sz="quarter" idx="14"/>
          </p:nvPr>
        </p:nvSpPr>
        <p:spPr/>
        <p:txBody>
          <a:bodyPr/>
          <a:lstStyle/>
          <a:p>
            <a:r>
              <a:rPr lang="lt-LT" dirty="0"/>
              <a:t>7.1</a:t>
            </a:r>
          </a:p>
        </p:txBody>
      </p:sp>
      <p:sp>
        <p:nvSpPr>
          <p:cNvPr id="12" name="Teksto vietos rezervavimo ženklas 11">
            <a:extLst>
              <a:ext uri="{FF2B5EF4-FFF2-40B4-BE49-F238E27FC236}">
                <a16:creationId xmlns:a16="http://schemas.microsoft.com/office/drawing/2014/main" id="{5C98FBBE-5794-4304-B1B3-B0777487F657}"/>
              </a:ext>
            </a:extLst>
          </p:cNvPr>
          <p:cNvSpPr>
            <a:spLocks noGrp="1"/>
          </p:cNvSpPr>
          <p:nvPr>
            <p:ph type="body" sz="quarter" idx="29"/>
          </p:nvPr>
        </p:nvSpPr>
        <p:spPr>
          <a:xfrm>
            <a:off x="2400463" y="1576938"/>
            <a:ext cx="8942076" cy="4522297"/>
          </a:xfrm>
        </p:spPr>
        <p:txBody>
          <a:bodyPr/>
          <a:lstStyle/>
          <a:p>
            <a:pPr algn="just">
              <a:spcBef>
                <a:spcPts val="0"/>
              </a:spcBef>
            </a:pPr>
            <a:r>
              <a:rPr lang="lt-LT" sz="1400" b="1" dirty="0">
                <a:solidFill>
                  <a:srgbClr val="44AC71"/>
                </a:solidFill>
              </a:rPr>
              <a:t>R2018/848 II priedo II dalies  1.9.2.1 : </a:t>
            </a:r>
          </a:p>
          <a:p>
            <a:pPr algn="just">
              <a:spcBef>
                <a:spcPts val="0"/>
              </a:spcBef>
            </a:pPr>
            <a:r>
              <a:rPr lang="en-US" sz="1400" dirty="0"/>
              <a:t>a) </a:t>
            </a:r>
            <a:r>
              <a:rPr lang="lt-LT" sz="1400" dirty="0"/>
              <a:t>ne mažiau kaip 60 % pašaro turi būti iš paties ūkio arba, jei tai  neįmanoma arba tokio pašaro nėra, pagaminta bendradarbiaujant su kitais ekologinės gamybos arba perėjimo prie ekologinės gamybos laikotarpio gamybos vienetais ir pašarų veiklos vykdytojais, naudojančiais pašarus ir pašarines žaliavas iš to paties regiono. </a:t>
            </a:r>
            <a:r>
              <a:rPr lang="en-US" sz="1400" dirty="0"/>
              <a:t>Nuo </a:t>
            </a:r>
            <a:r>
              <a:rPr lang="lt-LT" sz="1400" dirty="0"/>
              <a:t>2024 m. sausio 1 d.</a:t>
            </a:r>
            <a:r>
              <a:rPr lang="en-US" sz="1400" dirty="0"/>
              <a:t> </a:t>
            </a:r>
            <a:r>
              <a:rPr lang="lt-LT" sz="1400" dirty="0"/>
              <a:t>ši procentinė dalis didinama iki 70 %;</a:t>
            </a:r>
          </a:p>
          <a:p>
            <a:pPr algn="just">
              <a:spcBef>
                <a:spcPts val="0"/>
              </a:spcBef>
            </a:pPr>
            <a:r>
              <a:rPr lang="lt-LT" sz="1400" dirty="0"/>
              <a:t>e) bent 60 % sausosios medžiagos, įeinančios į dienos racioną, turi </a:t>
            </a:r>
            <a:r>
              <a:rPr lang="en-US" sz="1400" dirty="0"/>
              <a:t>    </a:t>
            </a:r>
            <a:r>
              <a:rPr lang="lt-LT" sz="1400" dirty="0"/>
              <a:t>sudaryti rupieji pašarai, žali arba džiovinti pašarai arba</a:t>
            </a:r>
            <a:r>
              <a:rPr lang="en-US" sz="1400" dirty="0"/>
              <a:t> </a:t>
            </a:r>
            <a:r>
              <a:rPr lang="lt-LT" sz="1400" dirty="0"/>
              <a:t>silosas. Pieninėms elninių šeimos patelėms ankstyvosios laktacijos metu šią procentinę dalį leidžiama sumažinti iki 50 % ne ilgesniam kaip trijų mėnesių laikotarpiui;</a:t>
            </a:r>
            <a:endParaRPr lang="en-US" sz="1400" dirty="0"/>
          </a:p>
          <a:p>
            <a:pPr algn="just">
              <a:spcBef>
                <a:spcPts val="0"/>
              </a:spcBef>
            </a:pPr>
            <a:r>
              <a:rPr lang="en-US" sz="1400" dirty="0"/>
              <a:t>b) </a:t>
            </a:r>
            <a:r>
              <a:rPr lang="lt-LT" sz="1400" dirty="0"/>
              <a:t>gyvūnai turi turėti galimybę esant tinkamoms sąlygoms patekti į ganyklas ganytis; </a:t>
            </a:r>
          </a:p>
          <a:p>
            <a:pPr algn="just">
              <a:spcBef>
                <a:spcPts val="0"/>
              </a:spcBef>
            </a:pPr>
            <a:r>
              <a:rPr lang="lt-LT" sz="1400" dirty="0"/>
              <a:t>d) auginimo sistemos turi būti pagrįstos didžiausiu galimu ganyklų panaudojimu, atsižvelgiant į galimybę jomis naudotis įvairiais metų laikotarpiais;</a:t>
            </a:r>
          </a:p>
          <a:p>
            <a:pPr algn="just">
              <a:spcBef>
                <a:spcPts val="0"/>
              </a:spcBef>
            </a:pPr>
            <a:r>
              <a:rPr lang="lt-LT" sz="1400" dirty="0"/>
              <a:t>f) augalų augimo laikotarpiu aptvare turi būti užtikrinta galimybė natūraliai ganytis. Draudžiama įrengti aptvarus, kuriuose augalų augimo laikotarpiu nėra galimybės ganytis.</a:t>
            </a:r>
          </a:p>
          <a:p>
            <a:pPr algn="just">
              <a:spcBef>
                <a:spcPts val="0"/>
              </a:spcBef>
            </a:pPr>
            <a:r>
              <a:rPr lang="lt-LT" sz="1400" dirty="0"/>
              <a:t>g) šerti leidžiama tik tuo atveju, jei dėl nepalankių oro sąlygų jie negauna pakankamai maisto ganydamiesi;</a:t>
            </a:r>
          </a:p>
          <a:p>
            <a:pPr algn="just">
              <a:spcBef>
                <a:spcPts val="0"/>
              </a:spcBef>
            </a:pPr>
            <a:r>
              <a:rPr lang="lt-LT" sz="1400" dirty="0"/>
              <a:t>h) aptvare auginami gyvūnai aprūpinami švariu ir šviežiu vandeniu. Jei nėra gyvūnams lengvai prieinamo natūralaus vandens šaltinio, turi būti įrengiamos girdyklos.</a:t>
            </a:r>
          </a:p>
          <a:p>
            <a:pPr algn="just">
              <a:spcBef>
                <a:spcPts val="0"/>
              </a:spcBef>
            </a:pPr>
            <a:endParaRPr lang="lt-LT" sz="1400" dirty="0"/>
          </a:p>
          <a:p>
            <a:pPr algn="just">
              <a:spcBef>
                <a:spcPts val="0"/>
              </a:spcBef>
            </a:pPr>
            <a:r>
              <a:rPr lang="lt-LT" sz="1400" dirty="0">
                <a:solidFill>
                  <a:srgbClr val="44AC71"/>
                </a:solidFill>
              </a:rPr>
              <a:t>R2018/464 2 skirsnio 7 straipsnio 1 punktas: </a:t>
            </a:r>
            <a:r>
              <a:rPr lang="lt-LT" sz="1400" dirty="0"/>
              <a:t>elninių šeimos gyvūnai laikomi aptvertose teritorijose arba aptvaruose, kuriuose gali ganytis, kai tik leidžia sąlygos.</a:t>
            </a:r>
          </a:p>
          <a:p>
            <a:pPr algn="just">
              <a:spcBef>
                <a:spcPts val="0"/>
              </a:spcBef>
            </a:pPr>
            <a:endParaRPr lang="lt-LT" sz="1400" dirty="0"/>
          </a:p>
          <a:p>
            <a:pPr algn="just">
              <a:spcBef>
                <a:spcPts val="0"/>
              </a:spcBef>
            </a:pPr>
            <a:r>
              <a:rPr lang="lt-LT" sz="1400" dirty="0">
                <a:solidFill>
                  <a:srgbClr val="44AC71"/>
                </a:solidFill>
              </a:rPr>
              <a:t>R2020/464 2 skirsnio 5 straipsnis:  </a:t>
            </a:r>
            <a:r>
              <a:rPr lang="lt-LT" sz="1400" dirty="0"/>
              <a:t>elninių šeimos žindukliai žindomi, pageidautina – motinos pienu, yra 90 dienų po gimimo.</a:t>
            </a:r>
          </a:p>
          <a:p>
            <a:pPr algn="just">
              <a:spcBef>
                <a:spcPts val="0"/>
              </a:spcBef>
            </a:pPr>
            <a:endParaRPr lang="en-US" sz="1400" dirty="0"/>
          </a:p>
          <a:p>
            <a:pPr>
              <a:spcBef>
                <a:spcPts val="0"/>
              </a:spcBef>
            </a:pPr>
            <a:endParaRPr lang="lt-LT" sz="2000" dirty="0"/>
          </a:p>
          <a:p>
            <a:pPr>
              <a:spcBef>
                <a:spcPts val="0"/>
              </a:spcBef>
            </a:pPr>
            <a:endParaRPr lang="lt-LT" sz="2000" dirty="0"/>
          </a:p>
        </p:txBody>
      </p:sp>
      <p:sp>
        <p:nvSpPr>
          <p:cNvPr id="6" name="Teksto vietos rezervavimo ženklas 5">
            <a:extLst>
              <a:ext uri="{FF2B5EF4-FFF2-40B4-BE49-F238E27FC236}">
                <a16:creationId xmlns:a16="http://schemas.microsoft.com/office/drawing/2014/main" id="{6CDDECDC-DD1F-44EA-893E-99743FBF7227}"/>
              </a:ext>
            </a:extLst>
          </p:cNvPr>
          <p:cNvSpPr>
            <a:spLocks noGrp="1"/>
          </p:cNvSpPr>
          <p:nvPr>
            <p:ph type="body" sz="quarter" idx="32"/>
          </p:nvPr>
        </p:nvSpPr>
        <p:spPr>
          <a:xfrm>
            <a:off x="6871501" y="5859262"/>
            <a:ext cx="4371447" cy="459122"/>
          </a:xfrm>
        </p:spPr>
        <p:txBody>
          <a:bodyPr/>
          <a:lstStyle/>
          <a:p>
            <a:r>
              <a:rPr lang="lt-LT" dirty="0"/>
              <a:t> </a:t>
            </a:r>
          </a:p>
          <a:p>
            <a:r>
              <a:rPr lang="lt-LT" dirty="0"/>
              <a:t> </a:t>
            </a:r>
          </a:p>
        </p:txBody>
      </p:sp>
      <p:sp>
        <p:nvSpPr>
          <p:cNvPr id="5" name="Text Placeholder 4">
            <a:extLst>
              <a:ext uri="{FF2B5EF4-FFF2-40B4-BE49-F238E27FC236}">
                <a16:creationId xmlns:a16="http://schemas.microsoft.com/office/drawing/2014/main" id="{E89C3EC7-BF60-BC4C-95CC-6799F42A96DD}"/>
              </a:ext>
            </a:extLst>
          </p:cNvPr>
          <p:cNvSpPr>
            <a:spLocks noGrp="1"/>
          </p:cNvSpPr>
          <p:nvPr>
            <p:ph type="body" sz="quarter" idx="13"/>
          </p:nvPr>
        </p:nvSpPr>
        <p:spPr/>
        <p:txBody>
          <a:bodyPr/>
          <a:lstStyle/>
          <a:p>
            <a:r>
              <a:rPr lang="lt-LT" sz="2400" dirty="0">
                <a:latin typeface="Barlow" panose="00000500000000000000" pitchFamily="2" charset="-70"/>
              </a:rPr>
              <a:t>Papildomos bendrosios taisyklės elninių šeimos gyvūnams</a:t>
            </a:r>
          </a:p>
        </p:txBody>
      </p:sp>
      <p:sp>
        <p:nvSpPr>
          <p:cNvPr id="25" name="Text Placeholder 1">
            <a:extLst>
              <a:ext uri="{FF2B5EF4-FFF2-40B4-BE49-F238E27FC236}">
                <a16:creationId xmlns:a16="http://schemas.microsoft.com/office/drawing/2014/main" id="{F55E68CA-24BD-436E-B6BB-6127A9D2FBCD}"/>
              </a:ext>
            </a:extLst>
          </p:cNvPr>
          <p:cNvSpPr txBox="1">
            <a:spLocks/>
          </p:cNvSpPr>
          <p:nvPr/>
        </p:nvSpPr>
        <p:spPr>
          <a:xfrm>
            <a:off x="152400" y="956928"/>
            <a:ext cx="1407854" cy="62001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LT" sz="4000" b="0" i="0" u="none" strike="noStrike" kern="1200" cap="none" spc="0" normalizeH="0" baseline="0" noProof="0" dirty="0">
              <a:ln>
                <a:noFill/>
              </a:ln>
              <a:solidFill>
                <a:srgbClr val="FFFFFF"/>
              </a:solidFill>
              <a:effectLst/>
              <a:uLnTx/>
              <a:uFillTx/>
              <a:latin typeface="Barlow" pitchFamily="2" charset="77"/>
              <a:ea typeface="+mn-ea"/>
              <a:cs typeface="+mn-cs"/>
            </a:endParaRPr>
          </a:p>
        </p:txBody>
      </p:sp>
      <p:pic>
        <p:nvPicPr>
          <p:cNvPr id="2" name="Paveikslėlis 1">
            <a:extLst>
              <a:ext uri="{FF2B5EF4-FFF2-40B4-BE49-F238E27FC236}">
                <a16:creationId xmlns:a16="http://schemas.microsoft.com/office/drawing/2014/main" id="{380361B4-C842-4E8E-BC5D-ADC7812CAE4D}"/>
              </a:ext>
            </a:extLst>
          </p:cNvPr>
          <p:cNvPicPr>
            <a:picLocks noChangeAspect="1"/>
          </p:cNvPicPr>
          <p:nvPr/>
        </p:nvPicPr>
        <p:blipFill>
          <a:blip r:embed="rId2"/>
          <a:stretch>
            <a:fillRect/>
          </a:stretch>
        </p:blipFill>
        <p:spPr>
          <a:xfrm>
            <a:off x="100184" y="3728620"/>
            <a:ext cx="2160765" cy="1649027"/>
          </a:xfrm>
          <a:prstGeom prst="rect">
            <a:avLst/>
          </a:prstGeom>
        </p:spPr>
      </p:pic>
      <p:sp>
        <p:nvSpPr>
          <p:cNvPr id="3" name="Skaidrės numerio vietos rezervavimo ženklas 2">
            <a:extLst>
              <a:ext uri="{FF2B5EF4-FFF2-40B4-BE49-F238E27FC236}">
                <a16:creationId xmlns:a16="http://schemas.microsoft.com/office/drawing/2014/main" id="{C5D5D25A-A3E8-4D41-A78A-FBAD8BC51727}"/>
              </a:ext>
            </a:extLst>
          </p:cNvPr>
          <p:cNvSpPr>
            <a:spLocks noGrp="1"/>
          </p:cNvSpPr>
          <p:nvPr>
            <p:ph type="sldNum" sz="quarter" idx="12"/>
          </p:nvPr>
        </p:nvSpPr>
        <p:spPr/>
        <p:txBody>
          <a:bodyPr/>
          <a:lstStyle/>
          <a:p>
            <a:fld id="{5C7B9FC9-5389-3143-AA9D-27C1EBD46A56}" type="slidenum">
              <a:rPr lang="en-LT" smtClean="0"/>
              <a:pPr/>
              <a:t>26</a:t>
            </a:fld>
            <a:endParaRPr lang="en-LT" dirty="0"/>
          </a:p>
        </p:txBody>
      </p:sp>
      <p:pic>
        <p:nvPicPr>
          <p:cNvPr id="4" name="Paveikslėlis 3">
            <a:extLst>
              <a:ext uri="{FF2B5EF4-FFF2-40B4-BE49-F238E27FC236}">
                <a16:creationId xmlns:a16="http://schemas.microsoft.com/office/drawing/2014/main" id="{DBB8730A-7E65-4866-96AC-8838C28E7771}"/>
              </a:ext>
            </a:extLst>
          </p:cNvPr>
          <p:cNvPicPr>
            <a:picLocks noChangeAspect="1"/>
          </p:cNvPicPr>
          <p:nvPr/>
        </p:nvPicPr>
        <p:blipFill>
          <a:blip r:embed="rId3"/>
          <a:stretch>
            <a:fillRect/>
          </a:stretch>
        </p:blipFill>
        <p:spPr>
          <a:xfrm>
            <a:off x="152400" y="1793289"/>
            <a:ext cx="2108549" cy="1744285"/>
          </a:xfrm>
          <a:prstGeom prst="rect">
            <a:avLst/>
          </a:prstGeom>
        </p:spPr>
      </p:pic>
    </p:spTree>
    <p:extLst>
      <p:ext uri="{BB962C8B-B14F-4D97-AF65-F5344CB8AC3E}">
        <p14:creationId xmlns:p14="http://schemas.microsoft.com/office/powerpoint/2010/main" val="2841181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06B84B1C-593C-40BB-8C96-C2980BB3732C}"/>
              </a:ext>
            </a:extLst>
          </p:cNvPr>
          <p:cNvSpPr>
            <a:spLocks noGrp="1"/>
          </p:cNvSpPr>
          <p:nvPr>
            <p:ph type="body" sz="quarter" idx="14"/>
          </p:nvPr>
        </p:nvSpPr>
        <p:spPr/>
        <p:txBody>
          <a:bodyPr/>
          <a:lstStyle/>
          <a:p>
            <a:r>
              <a:rPr lang="lt-LT" dirty="0"/>
              <a:t>8</a:t>
            </a:r>
          </a:p>
        </p:txBody>
      </p:sp>
      <p:sp>
        <p:nvSpPr>
          <p:cNvPr id="3" name="Teksto vietos rezervavimo ženklas 2">
            <a:extLst>
              <a:ext uri="{FF2B5EF4-FFF2-40B4-BE49-F238E27FC236}">
                <a16:creationId xmlns:a16="http://schemas.microsoft.com/office/drawing/2014/main" id="{7406914F-FF11-4009-ABD9-EA46F94ABF2F}"/>
              </a:ext>
            </a:extLst>
          </p:cNvPr>
          <p:cNvSpPr>
            <a:spLocks noGrp="1"/>
          </p:cNvSpPr>
          <p:nvPr>
            <p:ph type="body" sz="quarter" idx="29"/>
          </p:nvPr>
        </p:nvSpPr>
        <p:spPr>
          <a:xfrm>
            <a:off x="2299317" y="1424539"/>
            <a:ext cx="8845263" cy="4893846"/>
          </a:xfrm>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600" b="1" i="0" u="none" strike="noStrike" kern="1200" cap="none" spc="0" normalizeH="0" baseline="0" noProof="0" dirty="0">
                <a:ln>
                  <a:noFill/>
                </a:ln>
                <a:solidFill>
                  <a:srgbClr val="002836"/>
                </a:solidFill>
                <a:effectLst/>
                <a:uLnTx/>
                <a:uFillTx/>
                <a:latin typeface="Barlow SemiBold" panose="00000700000000000000" pitchFamily="2" charset="-70"/>
              </a:rPr>
              <a:t>Mityba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lt-LT" sz="2000" b="1" dirty="0"/>
          </a:p>
          <a:p>
            <a:pPr algn="just">
              <a:spcBef>
                <a:spcPts val="0"/>
              </a:spcBef>
            </a:pPr>
            <a:r>
              <a:rPr lang="lt-LT" sz="1400" b="1" dirty="0">
                <a:solidFill>
                  <a:srgbClr val="44AC71"/>
                </a:solidFill>
              </a:rPr>
              <a:t>R2018/848 II priedo II dalies 1.9.5.1 punktas : </a:t>
            </a:r>
          </a:p>
          <a:p>
            <a:pPr algn="just">
              <a:spcBef>
                <a:spcPts val="0"/>
              </a:spcBef>
            </a:pPr>
            <a:r>
              <a:rPr lang="lt-LT" sz="1400" dirty="0"/>
              <a:t>a) ne mažiau kaip 70 % pašaro turi būti iš paties ūkio arba, jei tai neįmanoma arba tokio pašaro nėra, pagaminta bendradarbiaujant su kitais ekologinės gamybos arba perėjimo prie ekologinės gamybos laikotarpio gamybos vienetais ir pašarų veiklos vykdytojais, naudojančiais pašarus ir pašarines žaliavas iš to paties regiono;</a:t>
            </a:r>
          </a:p>
          <a:p>
            <a:pPr algn="just">
              <a:spcBef>
                <a:spcPts val="0"/>
              </a:spcBef>
            </a:pPr>
            <a:r>
              <a:rPr lang="lt-LT" sz="1400" dirty="0"/>
              <a:t>b) triušiai turi turėti galimybę esant tinkamoms sąlygoms patekti į  ganyklas ganytis;</a:t>
            </a:r>
          </a:p>
          <a:p>
            <a:pPr algn="just">
              <a:spcBef>
                <a:spcPts val="0"/>
              </a:spcBef>
            </a:pPr>
            <a:r>
              <a:rPr lang="lt-LT" sz="1400" dirty="0"/>
              <a:t>c) auginimo sistemos turi būti pagrįstos didžiausiu galimu ganyklų panaudojimu, atsižvelgiant į galimybę jomis naudotis įvairiais  metų laikotarpiais;</a:t>
            </a:r>
          </a:p>
          <a:p>
            <a:pPr algn="just">
              <a:spcBef>
                <a:spcPts val="0"/>
              </a:spcBef>
            </a:pPr>
            <a:r>
              <a:rPr lang="lt-LT" sz="1400" dirty="0"/>
              <a:t>d) kai nepakanka žolės, turi būti naudojamas skaidulų turintis pašaras, pavyzdžiui, šiaudai arba šienas. Pašarai turi sudaryti bent 60 % raciono</a:t>
            </a:r>
            <a:r>
              <a:rPr lang="lt-LT" sz="1400" b="1" dirty="0"/>
              <a:t>.</a:t>
            </a:r>
          </a:p>
          <a:p>
            <a:pPr algn="just">
              <a:spcBef>
                <a:spcPts val="0"/>
              </a:spcBef>
            </a:pPr>
            <a:endParaRPr lang="lt-LT" sz="1400" b="1" dirty="0"/>
          </a:p>
          <a:p>
            <a:pPr algn="just">
              <a:spcBef>
                <a:spcPts val="0"/>
              </a:spcBef>
            </a:pPr>
            <a:r>
              <a:rPr lang="lt-LT" sz="1400" b="1" dirty="0">
                <a:solidFill>
                  <a:srgbClr val="44AC71"/>
                </a:solidFill>
              </a:rPr>
              <a:t>R2020/464 5 skirsnio 17 straipsnis</a:t>
            </a:r>
            <a:r>
              <a:rPr lang="lt-LT" sz="1400" dirty="0">
                <a:solidFill>
                  <a:srgbClr val="44AC71"/>
                </a:solidFill>
              </a:rPr>
              <a:t>:  </a:t>
            </a:r>
            <a:r>
              <a:rPr lang="lt-LT" sz="1400" dirty="0"/>
              <a:t>triušiai žindukliai žindomi, pageidautina – motinos pienu, yra 42 dienos po gimimo.</a:t>
            </a:r>
            <a:endParaRPr lang="en-US" sz="1400" dirty="0"/>
          </a:p>
        </p:txBody>
      </p:sp>
      <p:sp>
        <p:nvSpPr>
          <p:cNvPr id="5" name="Teksto vietos rezervavimo ženklas 4">
            <a:extLst>
              <a:ext uri="{FF2B5EF4-FFF2-40B4-BE49-F238E27FC236}">
                <a16:creationId xmlns:a16="http://schemas.microsoft.com/office/drawing/2014/main" id="{6050F2D7-A169-4A57-A3D8-857A72E62BA0}"/>
              </a:ext>
            </a:extLst>
          </p:cNvPr>
          <p:cNvSpPr>
            <a:spLocks noGrp="1"/>
          </p:cNvSpPr>
          <p:nvPr>
            <p:ph type="body" sz="quarter" idx="13"/>
          </p:nvPr>
        </p:nvSpPr>
        <p:spPr>
          <a:xfrm>
            <a:off x="2202501" y="611924"/>
            <a:ext cx="8942079" cy="710849"/>
          </a:xfrm>
        </p:spPr>
        <p:txBody>
          <a:bodyPr/>
          <a:lstStyle/>
          <a:p>
            <a:r>
              <a:rPr lang="lt-LT" sz="2400" dirty="0">
                <a:latin typeface="Barlow" panose="00000500000000000000" pitchFamily="2" charset="-70"/>
              </a:rPr>
              <a:t>Papildomos  taisyklės triušiams</a:t>
            </a:r>
          </a:p>
        </p:txBody>
      </p:sp>
      <p:pic>
        <p:nvPicPr>
          <p:cNvPr id="7" name="Paveikslėlis 6">
            <a:extLst>
              <a:ext uri="{FF2B5EF4-FFF2-40B4-BE49-F238E27FC236}">
                <a16:creationId xmlns:a16="http://schemas.microsoft.com/office/drawing/2014/main" id="{ADB1CD99-3E89-4609-8288-4D77C45F24C7}"/>
              </a:ext>
            </a:extLst>
          </p:cNvPr>
          <p:cNvPicPr>
            <a:picLocks noChangeAspect="1"/>
          </p:cNvPicPr>
          <p:nvPr/>
        </p:nvPicPr>
        <p:blipFill>
          <a:blip r:embed="rId2"/>
          <a:stretch>
            <a:fillRect/>
          </a:stretch>
        </p:blipFill>
        <p:spPr>
          <a:xfrm>
            <a:off x="239697" y="2778710"/>
            <a:ext cx="1811884" cy="1713391"/>
          </a:xfrm>
          <a:prstGeom prst="rect">
            <a:avLst/>
          </a:prstGeom>
        </p:spPr>
      </p:pic>
      <p:sp>
        <p:nvSpPr>
          <p:cNvPr id="4" name="Skaidrės numerio vietos rezervavimo ženklas 3">
            <a:extLst>
              <a:ext uri="{FF2B5EF4-FFF2-40B4-BE49-F238E27FC236}">
                <a16:creationId xmlns:a16="http://schemas.microsoft.com/office/drawing/2014/main" id="{B1452123-A20F-42CE-844A-070F1C3E632C}"/>
              </a:ext>
            </a:extLst>
          </p:cNvPr>
          <p:cNvSpPr>
            <a:spLocks noGrp="1"/>
          </p:cNvSpPr>
          <p:nvPr>
            <p:ph type="sldNum" sz="quarter" idx="12"/>
          </p:nvPr>
        </p:nvSpPr>
        <p:spPr/>
        <p:txBody>
          <a:bodyPr/>
          <a:lstStyle/>
          <a:p>
            <a:fld id="{5C7B9FC9-5389-3143-AA9D-27C1EBD46A56}" type="slidenum">
              <a:rPr lang="en-LT" smtClean="0"/>
              <a:pPr/>
              <a:t>27</a:t>
            </a:fld>
            <a:endParaRPr lang="en-LT" dirty="0"/>
          </a:p>
        </p:txBody>
      </p:sp>
    </p:spTree>
    <p:extLst>
      <p:ext uri="{BB962C8B-B14F-4D97-AF65-F5344CB8AC3E}">
        <p14:creationId xmlns:p14="http://schemas.microsoft.com/office/powerpoint/2010/main" val="167369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06B84B1C-593C-40BB-8C96-C2980BB3732C}"/>
              </a:ext>
            </a:extLst>
          </p:cNvPr>
          <p:cNvSpPr>
            <a:spLocks noGrp="1"/>
          </p:cNvSpPr>
          <p:nvPr>
            <p:ph type="body" sz="quarter" idx="14"/>
          </p:nvPr>
        </p:nvSpPr>
        <p:spPr/>
        <p:txBody>
          <a:bodyPr/>
          <a:lstStyle/>
          <a:p>
            <a:r>
              <a:rPr lang="lt-LT" dirty="0"/>
              <a:t>8.1</a:t>
            </a:r>
          </a:p>
        </p:txBody>
      </p:sp>
      <p:sp>
        <p:nvSpPr>
          <p:cNvPr id="3" name="Teksto vietos rezervavimo ženklas 2">
            <a:extLst>
              <a:ext uri="{FF2B5EF4-FFF2-40B4-BE49-F238E27FC236}">
                <a16:creationId xmlns:a16="http://schemas.microsoft.com/office/drawing/2014/main" id="{7406914F-FF11-4009-ABD9-EA46F94ABF2F}"/>
              </a:ext>
            </a:extLst>
          </p:cNvPr>
          <p:cNvSpPr>
            <a:spLocks noGrp="1"/>
          </p:cNvSpPr>
          <p:nvPr>
            <p:ph type="body" sz="quarter" idx="29"/>
          </p:nvPr>
        </p:nvSpPr>
        <p:spPr>
          <a:xfrm>
            <a:off x="2202501" y="1704513"/>
            <a:ext cx="8942079" cy="4613872"/>
          </a:xfrm>
        </p:spPr>
        <p:txBody>
          <a:bodyPr/>
          <a:lstStyle/>
          <a:p>
            <a:r>
              <a:rPr lang="lt-LT" sz="2000" b="1" dirty="0">
                <a:latin typeface="Barlow SemiBold" panose="00000700000000000000" pitchFamily="2" charset="-70"/>
              </a:rPr>
              <a:t>Triušių laikymas stacionariuose ir kilnojamuose statiniuose</a:t>
            </a:r>
          </a:p>
          <a:p>
            <a:pPr algn="just">
              <a:spcBef>
                <a:spcPts val="0"/>
              </a:spcBef>
            </a:pPr>
            <a:endParaRPr lang="lt-LT" sz="1600" b="1" dirty="0"/>
          </a:p>
          <a:p>
            <a:pPr algn="just">
              <a:spcBef>
                <a:spcPts val="0"/>
              </a:spcBef>
            </a:pPr>
            <a:r>
              <a:rPr lang="lt-LT" sz="1400" b="1" dirty="0">
                <a:solidFill>
                  <a:srgbClr val="44AC71"/>
                </a:solidFill>
              </a:rPr>
              <a:t>R2018/848 II priedo II dalis 1.9.5.2 punktas :</a:t>
            </a:r>
          </a:p>
          <a:p>
            <a:pPr algn="just">
              <a:spcBef>
                <a:spcPts val="0"/>
              </a:spcBef>
            </a:pPr>
            <a:r>
              <a:rPr lang="lt-LT" sz="1400" dirty="0"/>
              <a:t>a) patalpoje turi būti įrengta pakankamo dydžio patogi, švari ir sausa gulėjimo ar poilsio vieta, kurios grindys turi būti tvirtos (ne iš lentelių). Poilsio vietoje turi būti erdvu, sausa, pabarstyta kraiko. Kraiką turi sudaryti šiaudai arba kitos tinkamos natūralios medžiagos. Kraiko kokybę galima pagerinti ir jį praturtinti bet kokiu mineraliniu produktu, kurį pagal 24 straipsnį leidžiama naudoti ekologinėje gamyboje kaip trąšą arba dirvožemio gerinimo priemonę;</a:t>
            </a:r>
            <a:endParaRPr lang="lt-LT" sz="1400" b="1" dirty="0"/>
          </a:p>
          <a:p>
            <a:pPr algn="just">
              <a:spcBef>
                <a:spcPts val="0"/>
              </a:spcBef>
            </a:pPr>
            <a:r>
              <a:rPr lang="lt-LT" sz="1400" dirty="0"/>
              <a:t>b) triušiai laikomi grupėmis; </a:t>
            </a:r>
          </a:p>
          <a:p>
            <a:pPr algn="just">
              <a:spcBef>
                <a:spcPts val="0"/>
              </a:spcBef>
            </a:pPr>
            <a:r>
              <a:rPr lang="lt-LT" sz="1400" dirty="0"/>
              <a:t>d) triušiai turi turėti prieigą prie:</a:t>
            </a:r>
          </a:p>
          <a:p>
            <a:pPr algn="just">
              <a:spcBef>
                <a:spcPts val="0"/>
              </a:spcBef>
            </a:pPr>
            <a:r>
              <a:rPr lang="lt-LT" sz="1400" dirty="0"/>
              <a:t>i) pastogės, įskaitant tamsias slėptuves (R2020/464 5 skirsnio 20 straipsnio 1 dalies e) i) papunktis)</a:t>
            </a:r>
          </a:p>
          <a:p>
            <a:pPr algn="just">
              <a:spcBef>
                <a:spcPts val="0"/>
              </a:spcBef>
            </a:pPr>
            <a:r>
              <a:rPr lang="lt-LT" sz="1400" dirty="0"/>
              <a:t>ii) lauko aptvaro su augalija, pageidautina ganyklų;</a:t>
            </a:r>
          </a:p>
          <a:p>
            <a:pPr algn="just">
              <a:spcBef>
                <a:spcPts val="0"/>
              </a:spcBef>
            </a:pPr>
            <a:r>
              <a:rPr lang="lt-LT" sz="1400" dirty="0"/>
              <a:t>iii) pakeltos platformos, ant kurios jie gali tupėti būdami viduje arba lauke.</a:t>
            </a:r>
            <a:endParaRPr lang="en-US" sz="1400" dirty="0"/>
          </a:p>
        </p:txBody>
      </p:sp>
      <p:sp>
        <p:nvSpPr>
          <p:cNvPr id="5" name="Teksto vietos rezervavimo ženklas 4">
            <a:extLst>
              <a:ext uri="{FF2B5EF4-FFF2-40B4-BE49-F238E27FC236}">
                <a16:creationId xmlns:a16="http://schemas.microsoft.com/office/drawing/2014/main" id="{6050F2D7-A169-4A57-A3D8-857A72E62BA0}"/>
              </a:ext>
            </a:extLst>
          </p:cNvPr>
          <p:cNvSpPr>
            <a:spLocks noGrp="1"/>
          </p:cNvSpPr>
          <p:nvPr>
            <p:ph type="body" sz="quarter" idx="13"/>
          </p:nvPr>
        </p:nvSpPr>
        <p:spPr>
          <a:xfrm>
            <a:off x="2202501" y="624912"/>
            <a:ext cx="8942079" cy="812614"/>
          </a:xfrm>
        </p:spPr>
        <p:txBody>
          <a:bodyPr/>
          <a:lstStyle/>
          <a:p>
            <a:endParaRPr lang="lt-LT" dirty="0"/>
          </a:p>
          <a:p>
            <a:r>
              <a:rPr lang="lt-LT" sz="2400" dirty="0">
                <a:latin typeface="Barlow" panose="00000500000000000000" pitchFamily="2" charset="-70"/>
              </a:rPr>
              <a:t>Papildomos  taisyklės triušiams</a:t>
            </a:r>
          </a:p>
          <a:p>
            <a:endParaRPr lang="lt-LT" dirty="0"/>
          </a:p>
        </p:txBody>
      </p:sp>
      <p:pic>
        <p:nvPicPr>
          <p:cNvPr id="8" name="Paveikslėlis 7">
            <a:extLst>
              <a:ext uri="{FF2B5EF4-FFF2-40B4-BE49-F238E27FC236}">
                <a16:creationId xmlns:a16="http://schemas.microsoft.com/office/drawing/2014/main" id="{7481717D-A25B-453E-AE32-D6C1FF8D8F0D}"/>
              </a:ext>
            </a:extLst>
          </p:cNvPr>
          <p:cNvPicPr>
            <a:picLocks noChangeAspect="1"/>
          </p:cNvPicPr>
          <p:nvPr/>
        </p:nvPicPr>
        <p:blipFill>
          <a:blip r:embed="rId2"/>
          <a:stretch>
            <a:fillRect/>
          </a:stretch>
        </p:blipFill>
        <p:spPr>
          <a:xfrm>
            <a:off x="263826" y="2341680"/>
            <a:ext cx="1792379" cy="1830825"/>
          </a:xfrm>
          <a:prstGeom prst="rect">
            <a:avLst/>
          </a:prstGeom>
        </p:spPr>
      </p:pic>
      <p:sp>
        <p:nvSpPr>
          <p:cNvPr id="4" name="Skaidrės numerio vietos rezervavimo ženklas 3">
            <a:extLst>
              <a:ext uri="{FF2B5EF4-FFF2-40B4-BE49-F238E27FC236}">
                <a16:creationId xmlns:a16="http://schemas.microsoft.com/office/drawing/2014/main" id="{574428F7-F7F0-4B6D-B50C-FECC28114836}"/>
              </a:ext>
            </a:extLst>
          </p:cNvPr>
          <p:cNvSpPr>
            <a:spLocks noGrp="1"/>
          </p:cNvSpPr>
          <p:nvPr>
            <p:ph type="sldNum" sz="quarter" idx="12"/>
          </p:nvPr>
        </p:nvSpPr>
        <p:spPr/>
        <p:txBody>
          <a:bodyPr/>
          <a:lstStyle/>
          <a:p>
            <a:fld id="{5C7B9FC9-5389-3143-AA9D-27C1EBD46A56}" type="slidenum">
              <a:rPr lang="en-LT" smtClean="0"/>
              <a:pPr/>
              <a:t>28</a:t>
            </a:fld>
            <a:endParaRPr lang="en-LT" dirty="0"/>
          </a:p>
        </p:txBody>
      </p:sp>
    </p:spTree>
    <p:extLst>
      <p:ext uri="{BB962C8B-B14F-4D97-AF65-F5344CB8AC3E}">
        <p14:creationId xmlns:p14="http://schemas.microsoft.com/office/powerpoint/2010/main" val="3795222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0A5A415E-B393-4624-BFD2-B2505D43C849}"/>
              </a:ext>
            </a:extLst>
          </p:cNvPr>
          <p:cNvSpPr>
            <a:spLocks noGrp="1"/>
          </p:cNvSpPr>
          <p:nvPr>
            <p:ph type="body" sz="quarter" idx="14"/>
          </p:nvPr>
        </p:nvSpPr>
        <p:spPr/>
        <p:txBody>
          <a:bodyPr/>
          <a:lstStyle/>
          <a:p>
            <a:r>
              <a:rPr lang="lt-LT" dirty="0"/>
              <a:t>8.2</a:t>
            </a:r>
          </a:p>
        </p:txBody>
      </p:sp>
      <p:sp>
        <p:nvSpPr>
          <p:cNvPr id="3" name="Teksto vietos rezervavimo ženklas 2">
            <a:extLst>
              <a:ext uri="{FF2B5EF4-FFF2-40B4-BE49-F238E27FC236}">
                <a16:creationId xmlns:a16="http://schemas.microsoft.com/office/drawing/2014/main" id="{55E4B18A-19A0-4CDA-A992-91FA360B5DD1}"/>
              </a:ext>
            </a:extLst>
          </p:cNvPr>
          <p:cNvSpPr>
            <a:spLocks noGrp="1"/>
          </p:cNvSpPr>
          <p:nvPr>
            <p:ph type="body" sz="quarter" idx="29"/>
          </p:nvPr>
        </p:nvSpPr>
        <p:spPr>
          <a:xfrm>
            <a:off x="2202504" y="1424539"/>
            <a:ext cx="8942076" cy="4893846"/>
          </a:xfrm>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lt-LT" sz="1400" b="1"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b="1"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R2020/464  5 skirsnio 19 straipsnis: </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lt-LT" sz="1400" dirty="0">
                <a:solidFill>
                  <a:srgbClr val="002836"/>
                </a:solidFill>
              </a:rPr>
              <a:t>1. Ganymo sezonu triušiai laikomi ganyklose įrengtuose kilnojamuosiuose arba stacionariuose statiniuose, iš kurių galima patekti į ganyklą.</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lt-LT" sz="1400" dirty="0">
                <a:solidFill>
                  <a:srgbClr val="002836"/>
                </a:solidFill>
              </a:rPr>
              <a:t>2.</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a:t>
            </a:r>
            <a:r>
              <a:rPr lang="lt-LT" sz="1400" dirty="0">
                <a:solidFill>
                  <a:srgbClr val="002836"/>
                </a:solidFill>
              </a:rPr>
              <a:t>N</a:t>
            </a: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e ganymo sezonu triušiai gali būti laikomi stacionariuose statiniuose, iš kurių galima patekti į lauko aptvarą su augmenija, pageidautina – ganyklų.</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3. Ganyklose įrengti kilnojamieji statiniai perkeliami kuo dažniau,</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kad būtų kuo daugiau naudojamos ganyklos, ir įrengiami taip, kad</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triušiai galėtų ganytis ant žemės.</a:t>
            </a:r>
          </a:p>
          <a:p>
            <a:pPr algn="just"/>
            <a:r>
              <a:rPr lang="lt-LT" sz="1400" b="1" dirty="0">
                <a:solidFill>
                  <a:srgbClr val="44AC71"/>
                </a:solidFill>
              </a:rPr>
              <a:t>R2020/464  5 skirsnio 20 straipsnio 1 punktas:</a:t>
            </a:r>
          </a:p>
          <a:p>
            <a:pPr algn="just">
              <a:spcBef>
                <a:spcPts val="0"/>
              </a:spcBef>
            </a:pPr>
            <a:r>
              <a:rPr lang="lt-LT" sz="1400" dirty="0"/>
              <a:t>a)būtų pakankamo aukščio, kad visi triušiai galėtų stovėti stačiomis ausimis;</a:t>
            </a:r>
          </a:p>
          <a:p>
            <a:pPr algn="just">
              <a:spcBef>
                <a:spcPts val="0"/>
              </a:spcBef>
            </a:pPr>
            <a:r>
              <a:rPr lang="lt-LT" sz="1400" dirty="0"/>
              <a:t>b) patalpose būtų galima apgyvendinti skirtingas triušių grupes ir išsaugoti veislių grynumą prieš triušius pradedant penėti;</a:t>
            </a:r>
          </a:p>
          <a:p>
            <a:pPr algn="just">
              <a:spcBef>
                <a:spcPts val="0"/>
              </a:spcBef>
            </a:pPr>
            <a:r>
              <a:rPr lang="lt-LT" sz="1400" dirty="0"/>
              <a:t>c) dėl konkrečių su gyvūnų gerove susijusių priežasčių nuo grupės ribotą laikotarpį būtų galima atskirti patinus ir nėščias bei reprodukcijai skirtas triušių pateles su sąlyga, kad atskirti triušiai galėtų palaikyti akių kontaktą su kitais triušiais;</a:t>
            </a:r>
          </a:p>
          <a:p>
            <a:pPr algn="just">
              <a:spcBef>
                <a:spcPts val="0"/>
              </a:spcBef>
            </a:pPr>
            <a:r>
              <a:rPr lang="lt-LT" sz="1400" dirty="0"/>
              <a:t>e) punkto iv) papunktis parūpinama triušiams graužti tinkamų medžiagų.</a:t>
            </a:r>
          </a:p>
          <a:p>
            <a:pPr algn="just"/>
            <a:endParaRPr lang="lt-LT" sz="1400" dirty="0"/>
          </a:p>
          <a:p>
            <a:endParaRPr lang="lt-LT" dirty="0"/>
          </a:p>
          <a:p>
            <a:endParaRPr lang="lt-LT" dirty="0"/>
          </a:p>
        </p:txBody>
      </p:sp>
      <p:sp>
        <p:nvSpPr>
          <p:cNvPr id="5" name="Teksto vietos rezervavimo ženklas 4">
            <a:extLst>
              <a:ext uri="{FF2B5EF4-FFF2-40B4-BE49-F238E27FC236}">
                <a16:creationId xmlns:a16="http://schemas.microsoft.com/office/drawing/2014/main" id="{D62CD456-C74B-401E-B651-4AD5DBFD14D0}"/>
              </a:ext>
            </a:extLst>
          </p:cNvPr>
          <p:cNvSpPr>
            <a:spLocks noGrp="1"/>
          </p:cNvSpPr>
          <p:nvPr>
            <p:ph type="body" sz="quarter" idx="13"/>
          </p:nvPr>
        </p:nvSpPr>
        <p:spPr/>
        <p:txBody>
          <a:bodyPr/>
          <a:lstStyle/>
          <a:p>
            <a:r>
              <a:rPr lang="lt-LT" sz="2400" dirty="0">
                <a:latin typeface="Barlow" panose="00000500000000000000" pitchFamily="2" charset="-70"/>
              </a:rPr>
              <a:t>Papildomos  taisyklės triušiams</a:t>
            </a:r>
          </a:p>
          <a:p>
            <a:endParaRPr lang="lt-LT" dirty="0"/>
          </a:p>
        </p:txBody>
      </p:sp>
      <p:pic>
        <p:nvPicPr>
          <p:cNvPr id="6" name="Paveikslėlis 5">
            <a:extLst>
              <a:ext uri="{FF2B5EF4-FFF2-40B4-BE49-F238E27FC236}">
                <a16:creationId xmlns:a16="http://schemas.microsoft.com/office/drawing/2014/main" id="{3124B576-7A0B-4D0F-9E1B-134310074724}"/>
              </a:ext>
            </a:extLst>
          </p:cNvPr>
          <p:cNvPicPr>
            <a:picLocks noChangeAspect="1"/>
          </p:cNvPicPr>
          <p:nvPr/>
        </p:nvPicPr>
        <p:blipFill>
          <a:blip r:embed="rId2"/>
          <a:stretch>
            <a:fillRect/>
          </a:stretch>
        </p:blipFill>
        <p:spPr>
          <a:xfrm>
            <a:off x="318149" y="2133487"/>
            <a:ext cx="1812492" cy="1295513"/>
          </a:xfrm>
          <a:prstGeom prst="rect">
            <a:avLst/>
          </a:prstGeom>
        </p:spPr>
      </p:pic>
      <p:pic>
        <p:nvPicPr>
          <p:cNvPr id="7" name="Paveikslėlis 6">
            <a:extLst>
              <a:ext uri="{FF2B5EF4-FFF2-40B4-BE49-F238E27FC236}">
                <a16:creationId xmlns:a16="http://schemas.microsoft.com/office/drawing/2014/main" id="{FE375D56-31A4-4B25-9F66-ED2C31D5FD06}"/>
              </a:ext>
            </a:extLst>
          </p:cNvPr>
          <p:cNvPicPr>
            <a:picLocks noChangeAspect="1"/>
          </p:cNvPicPr>
          <p:nvPr/>
        </p:nvPicPr>
        <p:blipFill>
          <a:blip r:embed="rId3"/>
          <a:stretch>
            <a:fillRect/>
          </a:stretch>
        </p:blipFill>
        <p:spPr>
          <a:xfrm>
            <a:off x="318149" y="3701176"/>
            <a:ext cx="1812492" cy="1412362"/>
          </a:xfrm>
          <a:prstGeom prst="rect">
            <a:avLst/>
          </a:prstGeom>
        </p:spPr>
      </p:pic>
      <p:sp>
        <p:nvSpPr>
          <p:cNvPr id="4" name="Skaidrės numerio vietos rezervavimo ženklas 3">
            <a:extLst>
              <a:ext uri="{FF2B5EF4-FFF2-40B4-BE49-F238E27FC236}">
                <a16:creationId xmlns:a16="http://schemas.microsoft.com/office/drawing/2014/main" id="{FE3EA8A0-78BC-478C-B4F6-F7DB042D75C4}"/>
              </a:ext>
            </a:extLst>
          </p:cNvPr>
          <p:cNvSpPr>
            <a:spLocks noGrp="1"/>
          </p:cNvSpPr>
          <p:nvPr>
            <p:ph type="sldNum" sz="quarter" idx="12"/>
          </p:nvPr>
        </p:nvSpPr>
        <p:spPr/>
        <p:txBody>
          <a:bodyPr/>
          <a:lstStyle/>
          <a:p>
            <a:fld id="{5C7B9FC9-5389-3143-AA9D-27C1EBD46A56}" type="slidenum">
              <a:rPr lang="en-LT" smtClean="0"/>
              <a:pPr/>
              <a:t>29</a:t>
            </a:fld>
            <a:endParaRPr lang="en-LT" dirty="0"/>
          </a:p>
        </p:txBody>
      </p:sp>
    </p:spTree>
    <p:extLst>
      <p:ext uri="{BB962C8B-B14F-4D97-AF65-F5344CB8AC3E}">
        <p14:creationId xmlns:p14="http://schemas.microsoft.com/office/powerpoint/2010/main" val="30029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C70E7A09-08BC-4C74-A145-F1BD4CB4AAB5}"/>
              </a:ext>
            </a:extLst>
          </p:cNvPr>
          <p:cNvSpPr>
            <a:spLocks noGrp="1"/>
          </p:cNvSpPr>
          <p:nvPr>
            <p:ph type="body" sz="quarter" idx="13"/>
          </p:nvPr>
        </p:nvSpPr>
        <p:spPr>
          <a:xfrm>
            <a:off x="2202501" y="611924"/>
            <a:ext cx="9505589" cy="812614"/>
          </a:xfrm>
        </p:spPr>
        <p:txBody>
          <a:bodyPr/>
          <a:lstStyle/>
          <a:p>
            <a:r>
              <a:rPr lang="lt-LT" sz="2400" dirty="0">
                <a:latin typeface="Barlow" panose="00000500000000000000" pitchFamily="2" charset="-70"/>
              </a:rPr>
              <a:t>TERMINAI</a:t>
            </a:r>
          </a:p>
        </p:txBody>
      </p:sp>
      <p:sp>
        <p:nvSpPr>
          <p:cNvPr id="3" name="Teksto vietos rezervavimo ženklas 2">
            <a:extLst>
              <a:ext uri="{FF2B5EF4-FFF2-40B4-BE49-F238E27FC236}">
                <a16:creationId xmlns:a16="http://schemas.microsoft.com/office/drawing/2014/main" id="{70C72876-C9CE-49CD-BA8C-373D3586ACF2}"/>
              </a:ext>
            </a:extLst>
          </p:cNvPr>
          <p:cNvSpPr>
            <a:spLocks noGrp="1"/>
          </p:cNvSpPr>
          <p:nvPr>
            <p:ph type="body" sz="quarter" idx="14"/>
          </p:nvPr>
        </p:nvSpPr>
        <p:spPr/>
        <p:txBody>
          <a:bodyPr/>
          <a:lstStyle/>
          <a:p>
            <a:r>
              <a:rPr lang="lt-LT" dirty="0"/>
              <a:t>2</a:t>
            </a:r>
          </a:p>
        </p:txBody>
      </p:sp>
      <p:sp>
        <p:nvSpPr>
          <p:cNvPr id="5" name="Teksto vietos rezervavimo ženklas 4">
            <a:extLst>
              <a:ext uri="{FF2B5EF4-FFF2-40B4-BE49-F238E27FC236}">
                <a16:creationId xmlns:a16="http://schemas.microsoft.com/office/drawing/2014/main" id="{32EBC788-E7BA-4C2B-AAC7-D809BB6016BE}"/>
              </a:ext>
            </a:extLst>
          </p:cNvPr>
          <p:cNvSpPr>
            <a:spLocks noGrp="1"/>
          </p:cNvSpPr>
          <p:nvPr>
            <p:ph type="body" sz="quarter" idx="17"/>
          </p:nvPr>
        </p:nvSpPr>
        <p:spPr>
          <a:xfrm>
            <a:off x="2201861" y="1424539"/>
            <a:ext cx="9505589" cy="4893712"/>
          </a:xfrm>
        </p:spPr>
        <p:txBody>
          <a:bodyPr/>
          <a:lstStyle/>
          <a:p>
            <a:pPr algn="just"/>
            <a:r>
              <a:rPr lang="lt-LT" sz="1400" b="1" dirty="0"/>
              <a:t>Gamybos vienetas </a:t>
            </a:r>
            <a:r>
              <a:rPr lang="lt-LT" sz="1400" dirty="0"/>
              <a:t>– visas valdos turtas, pavyzdžiui, pirminės gamybos patalpos, žemės sklypai, ganyklos, diendaržiai, ūkinių gyvūnų laikymo pastatai arba jų dalys, aviliai, žuvų tvenkiniai, dumblių ir akvakultūros gyvūnų atskyrimo sistemos ar vietos, auginimo vienetai, kranto arba jūros dugno plotai, kuriuose leidžiama vykdyti akvakultūros veiklą, ir augalų, </a:t>
            </a:r>
            <a:r>
              <a:rPr lang="lt-LT" sz="1400" dirty="0" err="1"/>
              <a:t>augalininkystė.s</a:t>
            </a:r>
            <a:r>
              <a:rPr lang="lt-LT" sz="1400" dirty="0"/>
              <a:t>, dumblių ir gyvūninių produktų, žaliavų laikymo patalpos ir bet kokios kitos susijusios pagalbinės priemonės </a:t>
            </a:r>
            <a:r>
              <a:rPr lang="lt-LT" sz="1400" dirty="0">
                <a:solidFill>
                  <a:srgbClr val="44AC71"/>
                </a:solidFill>
              </a:rPr>
              <a:t>(R2018/848 I skyriaus 3 straipsnio 9 punktas).</a:t>
            </a:r>
          </a:p>
          <a:p>
            <a:pPr algn="just"/>
            <a:endParaRPr lang="lt-LT" sz="1400" b="1" dirty="0"/>
          </a:p>
          <a:p>
            <a:pPr algn="just"/>
            <a:r>
              <a:rPr lang="lt-LT" sz="1400" b="1" dirty="0"/>
              <a:t>Veiklos vykdytojas </a:t>
            </a:r>
            <a:r>
              <a:rPr lang="lt-LT" sz="1400" dirty="0"/>
              <a:t>– fizinis arba juridinis asmuo, atsakingas už tai, kad kiekvienu jo kontroliuojamu gamybos, paruošimo ir platinimo etapu būtų laikomasi šio reglamento reikalavimų </a:t>
            </a:r>
            <a:r>
              <a:rPr lang="lt-LT" sz="1400" dirty="0">
                <a:solidFill>
                  <a:srgbClr val="44AC71"/>
                </a:solidFill>
              </a:rPr>
              <a:t>(</a:t>
            </a:r>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 skyriaus 3 straipsnio 13 punktas).</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lt-LT" sz="1400" dirty="0">
              <a:solidFill>
                <a:srgbClr val="44AC71"/>
              </a:solidFill>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lt-LT" sz="1400" b="1" dirty="0">
                <a:solidFill>
                  <a:srgbClr val="002836"/>
                </a:solidFill>
              </a:rPr>
              <a:t>V</a:t>
            </a:r>
            <a:r>
              <a:rPr kumimoji="0" lang="lt-LT" sz="1400" b="1" i="0" u="none" strike="noStrike" kern="1200" cap="none" spc="0" normalizeH="0" baseline="0" noProof="0" dirty="0" err="1">
                <a:ln>
                  <a:noFill/>
                </a:ln>
                <a:solidFill>
                  <a:srgbClr val="002836"/>
                </a:solidFill>
                <a:effectLst/>
                <a:uLnTx/>
                <a:uFillTx/>
                <a:latin typeface="Open Sans" pitchFamily="2" charset="0"/>
                <a:ea typeface="Open Sans" pitchFamily="2" charset="0"/>
                <a:cs typeface="Open Sans" pitchFamily="2" charset="0"/>
              </a:rPr>
              <a:t>eterinarinis</a:t>
            </a:r>
            <a:r>
              <a:rPr kumimoji="0" lang="lt-LT" sz="1400" b="1"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gydymas </a:t>
            </a: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visas per konkrečios ligos pasireiškimą taikomas gydymo vaistais ar profilaktinio gydymo kursas </a:t>
            </a:r>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a:t>
            </a:r>
            <a:r>
              <a:rPr kumimoji="0" lang="sv-SE"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 skyriaus 3 straipsnio </a:t>
            </a:r>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42</a:t>
            </a:r>
            <a:r>
              <a:rPr kumimoji="0" lang="sv-SE"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 punktas</a:t>
            </a:r>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lt-LT" sz="1400" dirty="0">
              <a:solidFill>
                <a:srgbClr val="44AC71"/>
              </a:solidFill>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lt-LT" sz="1400" b="1"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Pašaras</a:t>
            </a: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 – pašaras, kaip apibrėžta Reglamento (EB) Nr. 178/2002 3 straipsnio 4 punkte, tai medžiaga arba produktas, įskaitant priedus, perdirbtas, perdirbtas iš dalies arba neperdirbtas, skirtas šerti gyvulius per burną. </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lt-LT" sz="1400" b="1" dirty="0">
              <a:solidFill>
                <a:srgbClr val="002836"/>
              </a:solidFill>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lt-LT" sz="1400" b="1" dirty="0"/>
              <a:t>Pašarų priedai </a:t>
            </a:r>
            <a:r>
              <a:rPr lang="lt-LT" sz="1400" dirty="0"/>
              <a:t>– pašarų priedai, kaip apibrėžta Europos Parlamento ir Tarybos reglamento (EB) Nr. 1831/2003 (1) 2 straipsnio 2 dalies a punkte, tai medžiagos, mikroorganizmai ar preparatai, išskyrus pašarines žaliavas ir premiksus, sąmoningai dedami į pašarus ar vandenį visų pirma tam, kad atliktų vieną ar daugiau 5 str. 3 dalyje minimų funkcijų (palankiai veikti pašarų savybes, palankiai veikti gyvulininkystės produktų savybes, patenkinti gyvūnų mitybos poreikius, palankiai veikti gyvulininkystės produkcijos padarinius aplinkai, palaikiai veikti gyvulininkystės produkciją, gyvūnų produktyvumą ar gerovę, visų pirma paveikdamas skrandžio ir žarnyno florą ar pašarų virškinamumą, arba turėti </a:t>
            </a:r>
            <a:r>
              <a:rPr lang="lt-LT" sz="1400" dirty="0" err="1"/>
              <a:t>kokcidiostatinį</a:t>
            </a:r>
            <a:r>
              <a:rPr lang="lt-LT" sz="1400" dirty="0"/>
              <a:t>  ar </a:t>
            </a:r>
            <a:r>
              <a:rPr lang="lt-LT" sz="1400" dirty="0" err="1"/>
              <a:t>histomonostatinį</a:t>
            </a:r>
            <a:r>
              <a:rPr lang="lt-LT" sz="1400" dirty="0"/>
              <a:t> poveikį (medžiagos skirtos </a:t>
            </a:r>
            <a:r>
              <a:rPr lang="lt-LT" sz="1400" dirty="0" err="1"/>
              <a:t>pirmuonims</a:t>
            </a:r>
            <a:r>
              <a:rPr lang="lt-LT" sz="1400" dirty="0"/>
              <a:t> naikinti ar slopinti).</a:t>
            </a:r>
            <a:endPar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endParaRPr>
          </a:p>
          <a:p>
            <a:pPr algn="just"/>
            <a:endParaRPr lang="lt-LT" sz="1400" dirty="0"/>
          </a:p>
          <a:p>
            <a:endParaRPr lang="sv-SE" dirty="0"/>
          </a:p>
          <a:p>
            <a:endParaRPr lang="lt-LT" dirty="0"/>
          </a:p>
        </p:txBody>
      </p:sp>
      <p:sp>
        <p:nvSpPr>
          <p:cNvPr id="4" name="Skaidrės numerio vietos rezervavimo ženklas 3">
            <a:extLst>
              <a:ext uri="{FF2B5EF4-FFF2-40B4-BE49-F238E27FC236}">
                <a16:creationId xmlns:a16="http://schemas.microsoft.com/office/drawing/2014/main" id="{73F417F8-C622-4A7F-AEC4-3F836640F2A2}"/>
              </a:ext>
            </a:extLst>
          </p:cNvPr>
          <p:cNvSpPr>
            <a:spLocks noGrp="1"/>
          </p:cNvSpPr>
          <p:nvPr>
            <p:ph type="sldNum" sz="quarter" idx="12"/>
          </p:nvPr>
        </p:nvSpPr>
        <p:spPr/>
        <p:txBody>
          <a:bodyPr/>
          <a:lstStyle/>
          <a:p>
            <a:fld id="{5C7B9FC9-5389-3143-AA9D-27C1EBD46A56}" type="slidenum">
              <a:rPr lang="en-LT" smtClean="0"/>
              <a:pPr/>
              <a:t>3</a:t>
            </a:fld>
            <a:endParaRPr lang="en-LT" dirty="0"/>
          </a:p>
        </p:txBody>
      </p:sp>
    </p:spTree>
    <p:extLst>
      <p:ext uri="{BB962C8B-B14F-4D97-AF65-F5344CB8AC3E}">
        <p14:creationId xmlns:p14="http://schemas.microsoft.com/office/powerpoint/2010/main" val="374469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6871B4B5-76FE-47AE-8FCF-DA3C5A2554F1}"/>
              </a:ext>
            </a:extLst>
          </p:cNvPr>
          <p:cNvSpPr>
            <a:spLocks noGrp="1"/>
          </p:cNvSpPr>
          <p:nvPr>
            <p:ph type="body" sz="quarter" idx="14"/>
          </p:nvPr>
        </p:nvSpPr>
        <p:spPr/>
        <p:txBody>
          <a:bodyPr/>
          <a:lstStyle/>
          <a:p>
            <a:r>
              <a:rPr lang="lt-LT" dirty="0"/>
              <a:t>8.3</a:t>
            </a:r>
          </a:p>
        </p:txBody>
      </p:sp>
      <p:sp>
        <p:nvSpPr>
          <p:cNvPr id="3" name="Teksto vietos rezervavimo ženklas 2">
            <a:extLst>
              <a:ext uri="{FF2B5EF4-FFF2-40B4-BE49-F238E27FC236}">
                <a16:creationId xmlns:a16="http://schemas.microsoft.com/office/drawing/2014/main" id="{EC958963-D345-4075-9427-3FBF5AF971A0}"/>
              </a:ext>
            </a:extLst>
          </p:cNvPr>
          <p:cNvSpPr>
            <a:spLocks noGrp="1"/>
          </p:cNvSpPr>
          <p:nvPr>
            <p:ph type="body" sz="quarter" idx="29"/>
          </p:nvPr>
        </p:nvSpPr>
        <p:spPr>
          <a:xfrm>
            <a:off x="2202504" y="1615584"/>
            <a:ext cx="8942076" cy="4702801"/>
          </a:xfrm>
        </p:spPr>
        <p:txBody>
          <a:bodyPr/>
          <a:lstStyle/>
          <a:p>
            <a:pPr algn="just"/>
            <a:r>
              <a:rPr lang="lt-LT" sz="1600" b="1" dirty="0">
                <a:latin typeface="Barlow SemiBold" panose="00000700000000000000" pitchFamily="2" charset="-70"/>
              </a:rPr>
              <a:t>Reikalavimai  lauko aikštelėms.</a:t>
            </a:r>
          </a:p>
          <a:p>
            <a:pPr algn="just"/>
            <a:r>
              <a:rPr lang="pt-BR" sz="1400" b="1" dirty="0">
                <a:solidFill>
                  <a:srgbClr val="44AC71"/>
                </a:solidFill>
              </a:rPr>
              <a:t>R20</a:t>
            </a:r>
            <a:r>
              <a:rPr lang="lt-LT" sz="1400" b="1" dirty="0">
                <a:solidFill>
                  <a:srgbClr val="44AC71"/>
                </a:solidFill>
              </a:rPr>
              <a:t>20</a:t>
            </a:r>
            <a:r>
              <a:rPr lang="pt-BR" sz="1400" b="1" dirty="0">
                <a:solidFill>
                  <a:srgbClr val="44AC71"/>
                </a:solidFill>
              </a:rPr>
              <a:t>/</a:t>
            </a:r>
            <a:r>
              <a:rPr lang="lt-LT" sz="1400" b="1" dirty="0">
                <a:solidFill>
                  <a:srgbClr val="44AC71"/>
                </a:solidFill>
              </a:rPr>
              <a:t>464</a:t>
            </a:r>
            <a:r>
              <a:rPr lang="pt-BR" sz="1400" b="1" dirty="0">
                <a:solidFill>
                  <a:srgbClr val="44AC71"/>
                </a:solidFill>
              </a:rPr>
              <a:t> </a:t>
            </a:r>
            <a:r>
              <a:rPr lang="lt-LT" sz="1400" b="1" dirty="0">
                <a:solidFill>
                  <a:srgbClr val="44AC71"/>
                </a:solidFill>
              </a:rPr>
              <a:t>5 skirsnis 20 straipsnis 2 dalis: </a:t>
            </a:r>
          </a:p>
          <a:p>
            <a:pPr algn="just"/>
            <a:r>
              <a:rPr lang="lt-LT" sz="1400" dirty="0"/>
              <a:t>Įrenginių su stacionariais statiniais lauko aikštelė įrengiama taip, kad: </a:t>
            </a:r>
          </a:p>
          <a:p>
            <a:pPr marL="342900" indent="-342900" algn="just">
              <a:buAutoNum type="alphaLcParenR"/>
            </a:pPr>
            <a:r>
              <a:rPr lang="lt-LT" sz="1400" dirty="0"/>
              <a:t>joje būtų pakankamas skaičius paaukštintų platformų, kurios būtų vienodai išdėstytos per visą mažiausią jos plotą;</a:t>
            </a:r>
          </a:p>
          <a:p>
            <a:pPr marL="342900" indent="-342900" algn="just">
              <a:buAutoNum type="alphaLcParenR"/>
            </a:pPr>
            <a:r>
              <a:rPr lang="lt-LT" sz="1400" dirty="0"/>
              <a:t>b) ji būtų aptverta pakankamai aukštomis ir giliai įkastomis tvoromis, kad iš aikštelės nebūtų galima ištrūkti per tas tvoras peršokus arba po jomis pasirausus;</a:t>
            </a:r>
          </a:p>
          <a:p>
            <a:pPr marL="342900" indent="-342900" algn="just">
              <a:buAutoNum type="alphaLcParenR"/>
            </a:pPr>
            <a:r>
              <a:rPr lang="lt-LT" sz="1400" dirty="0"/>
              <a:t>jeigu dalis lauko aikštelės padengta betonine danga, iš tos dalies turėtų būti lengva patekti į lauko aptvarą su augmenija. Jeigu tokios galimybės nėra, betonine danga padengtos dalies plotas negali būti įtraukiamas apskaičiuojant mažiausią lauko aikštelės plotą; </a:t>
            </a:r>
          </a:p>
          <a:p>
            <a:pPr algn="just"/>
            <a:r>
              <a:rPr lang="lt-LT" sz="1400" dirty="0"/>
              <a:t>d)  lauko aikštelėje:</a:t>
            </a:r>
          </a:p>
          <a:p>
            <a:pPr marL="285750" indent="-285750" algn="just">
              <a:spcBef>
                <a:spcPts val="0"/>
              </a:spcBef>
              <a:buAutoNum type="romanLcParenR"/>
            </a:pPr>
            <a:r>
              <a:rPr lang="lt-LT" sz="1400" dirty="0"/>
              <a:t>visų kategorijų triušiams įrengiama pakankamai pastogių, įskaitant tamsias slėptuves;</a:t>
            </a:r>
          </a:p>
          <a:p>
            <a:pPr marL="285750" indent="-285750" algn="just">
              <a:spcBef>
                <a:spcPts val="0"/>
              </a:spcBef>
              <a:buAutoNum type="romanLcParenR"/>
            </a:pPr>
            <a:r>
              <a:rPr lang="lt-LT" sz="1400" dirty="0"/>
              <a:t>parūpinama triušiams graužti tinkamų medžiagų.</a:t>
            </a:r>
          </a:p>
          <a:p>
            <a:pPr marL="285750" indent="-285750" algn="just">
              <a:spcBef>
                <a:spcPts val="0"/>
              </a:spcBef>
              <a:buAutoNum type="romanLcParenR"/>
            </a:pPr>
            <a:endParaRPr lang="lt-LT" sz="1400" dirty="0"/>
          </a:p>
          <a:p>
            <a:pPr algn="just">
              <a:spcBef>
                <a:spcPts val="0"/>
              </a:spcBef>
            </a:pPr>
            <a:r>
              <a:rPr lang="lt-LT" sz="1400" dirty="0">
                <a:solidFill>
                  <a:srgbClr val="44AC71"/>
                </a:solidFill>
              </a:rPr>
              <a:t>R2020/464 5 skirsnis 21 straipsnis:</a:t>
            </a:r>
          </a:p>
          <a:p>
            <a:pPr marL="285750" indent="-285750" algn="just">
              <a:spcBef>
                <a:spcPts val="0"/>
              </a:spcBef>
              <a:buAutoNum type="romanLcParenR"/>
            </a:pPr>
            <a:endParaRPr lang="lt-LT" sz="1400" dirty="0"/>
          </a:p>
          <a:p>
            <a:pPr marL="342900" indent="-342900" algn="just">
              <a:spcBef>
                <a:spcPts val="0"/>
              </a:spcBef>
              <a:buAutoNum type="arabicPeriod"/>
            </a:pPr>
            <a:r>
              <a:rPr lang="lt-LT" sz="1400" dirty="0"/>
              <a:t>Lauko aptvarų augmenija reguliariai prižiūrima taip, kad būtų patraukli triušiams.</a:t>
            </a:r>
          </a:p>
          <a:p>
            <a:pPr marL="342900" indent="-342900" algn="just">
              <a:spcBef>
                <a:spcPts val="0"/>
              </a:spcBef>
              <a:buAutoNum type="arabicPeriod"/>
            </a:pPr>
            <a:endParaRPr lang="lt-LT" sz="1400" dirty="0"/>
          </a:p>
          <a:p>
            <a:pPr algn="just">
              <a:spcBef>
                <a:spcPts val="0"/>
              </a:spcBef>
            </a:pPr>
            <a:r>
              <a:rPr lang="lt-LT" sz="1400" dirty="0"/>
              <a:t>2. Ganymo laikotarpiu vykdoma nuolatinė ganyklų rotacija ir tokia ganyklų priežiūra, kad triušių ganymas vyktų kuo optimaliau</a:t>
            </a:r>
          </a:p>
          <a:p>
            <a:pPr marL="285750" indent="-285750">
              <a:spcBef>
                <a:spcPts val="0"/>
              </a:spcBef>
              <a:buAutoNum type="romanLcParenR"/>
            </a:pPr>
            <a:endParaRPr lang="lt-LT" sz="1400" dirty="0"/>
          </a:p>
          <a:p>
            <a:pPr marL="285750" indent="-285750">
              <a:spcBef>
                <a:spcPts val="0"/>
              </a:spcBef>
              <a:buAutoNum type="romanLcParenR"/>
            </a:pPr>
            <a:endParaRPr lang="lt-LT" b="1" dirty="0"/>
          </a:p>
          <a:p>
            <a:pPr>
              <a:spcBef>
                <a:spcPts val="0"/>
              </a:spcBef>
            </a:pPr>
            <a:r>
              <a:rPr lang="lt-LT" b="1" dirty="0"/>
              <a:t>.</a:t>
            </a:r>
          </a:p>
          <a:p>
            <a:pPr marL="285750" indent="-285750">
              <a:spcBef>
                <a:spcPts val="0"/>
              </a:spcBef>
              <a:buAutoNum type="romanLcParenR"/>
            </a:pPr>
            <a:endParaRPr lang="lt-LT" b="1" dirty="0"/>
          </a:p>
          <a:p>
            <a:pPr marL="285750" indent="-285750">
              <a:spcBef>
                <a:spcPts val="0"/>
              </a:spcBef>
              <a:buAutoNum type="romanLcParenR"/>
            </a:pPr>
            <a:endParaRPr lang="lt-LT" b="1" dirty="0"/>
          </a:p>
          <a:p>
            <a:pPr>
              <a:spcBef>
                <a:spcPts val="0"/>
              </a:spcBef>
            </a:pPr>
            <a:endParaRPr lang="lt-LT" b="1" dirty="0"/>
          </a:p>
        </p:txBody>
      </p:sp>
      <p:sp>
        <p:nvSpPr>
          <p:cNvPr id="5" name="Teksto vietos rezervavimo ženklas 4">
            <a:extLst>
              <a:ext uri="{FF2B5EF4-FFF2-40B4-BE49-F238E27FC236}">
                <a16:creationId xmlns:a16="http://schemas.microsoft.com/office/drawing/2014/main" id="{4F0EA701-DE58-451D-ABA4-D88A53986871}"/>
              </a:ext>
            </a:extLst>
          </p:cNvPr>
          <p:cNvSpPr>
            <a:spLocks noGrp="1"/>
          </p:cNvSpPr>
          <p:nvPr>
            <p:ph type="body" sz="quarter" idx="13"/>
          </p:nvPr>
        </p:nvSpPr>
        <p:spPr/>
        <p:txBody>
          <a:bodyPr/>
          <a:lstStyle/>
          <a:p>
            <a:r>
              <a:rPr lang="lt-LT" sz="2400" dirty="0">
                <a:latin typeface="Barlow" panose="00000500000000000000" pitchFamily="2" charset="-70"/>
              </a:rPr>
              <a:t>Papildomos  taisyklės triušiams</a:t>
            </a:r>
          </a:p>
          <a:p>
            <a:endParaRPr lang="lt-LT" dirty="0"/>
          </a:p>
        </p:txBody>
      </p:sp>
      <p:pic>
        <p:nvPicPr>
          <p:cNvPr id="4" name="Paveikslėlis 3">
            <a:extLst>
              <a:ext uri="{FF2B5EF4-FFF2-40B4-BE49-F238E27FC236}">
                <a16:creationId xmlns:a16="http://schemas.microsoft.com/office/drawing/2014/main" id="{71F2DA90-6A59-48E2-AB0E-4927CBEC1F63}"/>
              </a:ext>
            </a:extLst>
          </p:cNvPr>
          <p:cNvPicPr>
            <a:picLocks noChangeAspect="1"/>
          </p:cNvPicPr>
          <p:nvPr/>
        </p:nvPicPr>
        <p:blipFill>
          <a:blip r:embed="rId2"/>
          <a:stretch>
            <a:fillRect/>
          </a:stretch>
        </p:blipFill>
        <p:spPr>
          <a:xfrm>
            <a:off x="337351" y="2441359"/>
            <a:ext cx="1633492" cy="1828800"/>
          </a:xfrm>
          <a:prstGeom prst="rect">
            <a:avLst/>
          </a:prstGeom>
        </p:spPr>
      </p:pic>
      <p:sp>
        <p:nvSpPr>
          <p:cNvPr id="6" name="Skaidrės numerio vietos rezervavimo ženklas 5">
            <a:extLst>
              <a:ext uri="{FF2B5EF4-FFF2-40B4-BE49-F238E27FC236}">
                <a16:creationId xmlns:a16="http://schemas.microsoft.com/office/drawing/2014/main" id="{C60D5E0E-F8E5-410A-BF32-8A321561C56F}"/>
              </a:ext>
            </a:extLst>
          </p:cNvPr>
          <p:cNvSpPr>
            <a:spLocks noGrp="1"/>
          </p:cNvSpPr>
          <p:nvPr>
            <p:ph type="sldNum" sz="quarter" idx="12"/>
          </p:nvPr>
        </p:nvSpPr>
        <p:spPr/>
        <p:txBody>
          <a:bodyPr/>
          <a:lstStyle/>
          <a:p>
            <a:fld id="{5C7B9FC9-5389-3143-AA9D-27C1EBD46A56}" type="slidenum">
              <a:rPr lang="en-LT" smtClean="0"/>
              <a:pPr/>
              <a:t>30</a:t>
            </a:fld>
            <a:endParaRPr lang="en-LT" dirty="0"/>
          </a:p>
        </p:txBody>
      </p:sp>
    </p:spTree>
    <p:extLst>
      <p:ext uri="{BB962C8B-B14F-4D97-AF65-F5344CB8AC3E}">
        <p14:creationId xmlns:p14="http://schemas.microsoft.com/office/powerpoint/2010/main" val="809356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06B84B1C-593C-40BB-8C96-C2980BB3732C}"/>
              </a:ext>
            </a:extLst>
          </p:cNvPr>
          <p:cNvSpPr>
            <a:spLocks noGrp="1"/>
          </p:cNvSpPr>
          <p:nvPr>
            <p:ph type="body" sz="quarter" idx="14"/>
          </p:nvPr>
        </p:nvSpPr>
        <p:spPr/>
        <p:txBody>
          <a:bodyPr/>
          <a:lstStyle/>
          <a:p>
            <a:r>
              <a:rPr lang="lt-LT" dirty="0"/>
              <a:t>8.4</a:t>
            </a:r>
          </a:p>
        </p:txBody>
      </p:sp>
      <p:sp>
        <p:nvSpPr>
          <p:cNvPr id="3" name="Teksto vietos rezervavimo ženklas 2">
            <a:extLst>
              <a:ext uri="{FF2B5EF4-FFF2-40B4-BE49-F238E27FC236}">
                <a16:creationId xmlns:a16="http://schemas.microsoft.com/office/drawing/2014/main" id="{7406914F-FF11-4009-ABD9-EA46F94ABF2F}"/>
              </a:ext>
            </a:extLst>
          </p:cNvPr>
          <p:cNvSpPr>
            <a:spLocks noGrp="1"/>
          </p:cNvSpPr>
          <p:nvPr>
            <p:ph type="body" sz="quarter" idx="29"/>
          </p:nvPr>
        </p:nvSpPr>
        <p:spPr>
          <a:xfrm>
            <a:off x="2202501" y="1424539"/>
            <a:ext cx="8942079" cy="4893846"/>
          </a:xfrm>
        </p:spPr>
        <p:txBody>
          <a:bodyPr/>
          <a:lstStyle/>
          <a:p>
            <a:r>
              <a:rPr lang="lt-LT" sz="1600" b="1" dirty="0">
                <a:latin typeface="Barlow SemiBold" panose="00000700000000000000" pitchFamily="2" charset="-70"/>
              </a:rPr>
              <a:t>TRIUŠIŲ PATELIŲ LAIKYMO YPATUMAI</a:t>
            </a:r>
          </a:p>
          <a:p>
            <a:endParaRPr lang="lt-LT" sz="1800" b="1" dirty="0"/>
          </a:p>
          <a:p>
            <a:pPr algn="just"/>
            <a:r>
              <a:rPr lang="pt-BR" sz="1400" b="1" dirty="0">
                <a:solidFill>
                  <a:srgbClr val="44AC71"/>
                </a:solidFill>
              </a:rPr>
              <a:t>R2018/848 II priedo II dalis 1.9.5.2</a:t>
            </a:r>
            <a:r>
              <a:rPr lang="lt-LT" sz="1400" b="1" dirty="0">
                <a:solidFill>
                  <a:srgbClr val="44AC71"/>
                </a:solidFill>
              </a:rPr>
              <a:t>.</a:t>
            </a:r>
            <a:r>
              <a:rPr lang="pt-BR" sz="1400" b="1" dirty="0">
                <a:solidFill>
                  <a:srgbClr val="44AC71"/>
                </a:solidFill>
              </a:rPr>
              <a:t> punkt</a:t>
            </a:r>
            <a:r>
              <a:rPr lang="lt-LT" sz="1400" b="1" dirty="0">
                <a:solidFill>
                  <a:srgbClr val="44AC71"/>
                </a:solidFill>
              </a:rPr>
              <a:t>o d) papunktis:</a:t>
            </a:r>
          </a:p>
          <a:p>
            <a:pPr algn="just"/>
            <a:r>
              <a:rPr lang="lt-LT" sz="1400" dirty="0"/>
              <a:t> iv) visoms maitinančioms patelėms reikalingos medžiagos lizdams sukti;</a:t>
            </a:r>
          </a:p>
          <a:p>
            <a:pPr algn="just"/>
            <a:r>
              <a:rPr lang="lt-LT" sz="1400" b="1" dirty="0">
                <a:solidFill>
                  <a:srgbClr val="44AC71"/>
                </a:solidFill>
              </a:rPr>
              <a:t>R2020/464 5 skirsnis 20 straipsnis:</a:t>
            </a:r>
          </a:p>
          <a:p>
            <a:pPr algn="just"/>
            <a:r>
              <a:rPr lang="lt-LT" sz="1400" dirty="0"/>
              <a:t>d) patelė galėtų palikti lizdą ir grįžti į jį pažindyti jauniklių;</a:t>
            </a:r>
          </a:p>
          <a:p>
            <a:pPr algn="just"/>
            <a:r>
              <a:rPr lang="lt-LT" sz="1400" dirty="0"/>
              <a:t>e) ii) visoms patelėms sudaroma galimybė patekti į lizdus bent vieną savaitę prieš numatomą atsivedimo dieną ir bent iki jauniklių žindymo laikotarpio pabaigos;</a:t>
            </a:r>
          </a:p>
          <a:p>
            <a:pPr algn="just"/>
            <a:r>
              <a:rPr lang="lt-LT" sz="1400" dirty="0"/>
              <a:t>iii) sudaroma galimybė į lizdus patekti pakankamam skaičiui jauniklių, vienai žindamai patelei su jaunikliais parūpinant ne mažiau kaip vieną lizdą.</a:t>
            </a:r>
          </a:p>
        </p:txBody>
      </p:sp>
      <p:sp>
        <p:nvSpPr>
          <p:cNvPr id="5" name="Teksto vietos rezervavimo ženklas 4">
            <a:extLst>
              <a:ext uri="{FF2B5EF4-FFF2-40B4-BE49-F238E27FC236}">
                <a16:creationId xmlns:a16="http://schemas.microsoft.com/office/drawing/2014/main" id="{6050F2D7-A169-4A57-A3D8-857A72E62BA0}"/>
              </a:ext>
            </a:extLst>
          </p:cNvPr>
          <p:cNvSpPr>
            <a:spLocks noGrp="1"/>
          </p:cNvSpPr>
          <p:nvPr>
            <p:ph type="body" sz="quarter" idx="13"/>
          </p:nvPr>
        </p:nvSpPr>
        <p:spPr>
          <a:xfrm>
            <a:off x="2202501" y="611924"/>
            <a:ext cx="8942079" cy="737482"/>
          </a:xfrm>
        </p:spPr>
        <p:txBody>
          <a:bodyPr/>
          <a:lstStyle/>
          <a:p>
            <a:endParaRPr lang="lt-LT" sz="1200" dirty="0"/>
          </a:p>
          <a:p>
            <a:r>
              <a:rPr lang="lt-LT" sz="2400" dirty="0">
                <a:latin typeface="Barlow" panose="00000500000000000000" pitchFamily="2" charset="-70"/>
              </a:rPr>
              <a:t>Papildomos  taisyklės triušiams</a:t>
            </a:r>
          </a:p>
          <a:p>
            <a:endParaRPr lang="lt-LT" sz="1200" dirty="0"/>
          </a:p>
          <a:p>
            <a:endParaRPr lang="lt-LT" sz="1200" dirty="0"/>
          </a:p>
        </p:txBody>
      </p:sp>
      <p:pic>
        <p:nvPicPr>
          <p:cNvPr id="4" name="Paveikslėlis 3">
            <a:extLst>
              <a:ext uri="{FF2B5EF4-FFF2-40B4-BE49-F238E27FC236}">
                <a16:creationId xmlns:a16="http://schemas.microsoft.com/office/drawing/2014/main" id="{AEEF4717-36BF-4735-B637-A6D6C62FBF60}"/>
              </a:ext>
            </a:extLst>
          </p:cNvPr>
          <p:cNvPicPr>
            <a:picLocks noChangeAspect="1"/>
          </p:cNvPicPr>
          <p:nvPr/>
        </p:nvPicPr>
        <p:blipFill>
          <a:blip r:embed="rId3"/>
          <a:stretch>
            <a:fillRect/>
          </a:stretch>
        </p:blipFill>
        <p:spPr>
          <a:xfrm>
            <a:off x="230819" y="2219417"/>
            <a:ext cx="1899822" cy="2130641"/>
          </a:xfrm>
          <a:prstGeom prst="rect">
            <a:avLst/>
          </a:prstGeom>
        </p:spPr>
      </p:pic>
      <p:sp>
        <p:nvSpPr>
          <p:cNvPr id="6" name="Skaidrės numerio vietos rezervavimo ženklas 5">
            <a:extLst>
              <a:ext uri="{FF2B5EF4-FFF2-40B4-BE49-F238E27FC236}">
                <a16:creationId xmlns:a16="http://schemas.microsoft.com/office/drawing/2014/main" id="{69E2C338-1DFA-4B23-B400-D91E0BEAEA4E}"/>
              </a:ext>
            </a:extLst>
          </p:cNvPr>
          <p:cNvSpPr>
            <a:spLocks noGrp="1"/>
          </p:cNvSpPr>
          <p:nvPr>
            <p:ph type="sldNum" sz="quarter" idx="12"/>
          </p:nvPr>
        </p:nvSpPr>
        <p:spPr/>
        <p:txBody>
          <a:bodyPr/>
          <a:lstStyle/>
          <a:p>
            <a:fld id="{5C7B9FC9-5389-3143-AA9D-27C1EBD46A56}" type="slidenum">
              <a:rPr lang="en-LT" smtClean="0"/>
              <a:pPr/>
              <a:t>31</a:t>
            </a:fld>
            <a:endParaRPr lang="en-LT" dirty="0"/>
          </a:p>
        </p:txBody>
      </p:sp>
    </p:spTree>
    <p:extLst>
      <p:ext uri="{BB962C8B-B14F-4D97-AF65-F5344CB8AC3E}">
        <p14:creationId xmlns:p14="http://schemas.microsoft.com/office/powerpoint/2010/main" val="2747301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3174E3-4DAA-7C46-82E9-FCCB804F3822}"/>
              </a:ext>
            </a:extLst>
          </p:cNvPr>
          <p:cNvSpPr>
            <a:spLocks noGrp="1"/>
          </p:cNvSpPr>
          <p:nvPr>
            <p:ph type="body" sz="quarter" idx="13"/>
          </p:nvPr>
        </p:nvSpPr>
        <p:spPr/>
        <p:txBody>
          <a:bodyPr/>
          <a:lstStyle/>
          <a:p>
            <a:r>
              <a:rPr lang="en-LT" dirty="0"/>
              <a:t>Ačiū</a:t>
            </a:r>
          </a:p>
        </p:txBody>
      </p:sp>
      <p:sp>
        <p:nvSpPr>
          <p:cNvPr id="3" name="Text Placeholder 2">
            <a:extLst>
              <a:ext uri="{FF2B5EF4-FFF2-40B4-BE49-F238E27FC236}">
                <a16:creationId xmlns:a16="http://schemas.microsoft.com/office/drawing/2014/main" id="{0B74B300-C111-704A-B45C-DFE6638ECC52}"/>
              </a:ext>
            </a:extLst>
          </p:cNvPr>
          <p:cNvSpPr>
            <a:spLocks noGrp="1"/>
          </p:cNvSpPr>
          <p:nvPr>
            <p:ph type="body" sz="quarter" idx="32"/>
          </p:nvPr>
        </p:nvSpPr>
        <p:spPr/>
        <p:txBody>
          <a:bodyPr/>
          <a:lstStyle/>
          <a:p>
            <a:r>
              <a:rPr lang="lt-LT" noProof="1"/>
              <a:t>Viešoji įstaiga „Ekoagros“ </a:t>
            </a:r>
            <a:br>
              <a:rPr lang="lt-LT" noProof="1"/>
            </a:br>
            <a:br>
              <a:rPr lang="lt-LT" noProof="1"/>
            </a:br>
            <a:r>
              <a:rPr lang="lt-LT" noProof="1"/>
              <a:t>K. Donelaičio g. 33, 44240 Kaunas, </a:t>
            </a:r>
            <a:br>
              <a:rPr lang="lt-LT" noProof="1"/>
            </a:br>
            <a:r>
              <a:rPr lang="lt-LT" noProof="1"/>
              <a:t>Tel. (8 37) 20 31 81, </a:t>
            </a:r>
            <a:br>
              <a:rPr lang="lt-LT" noProof="1"/>
            </a:br>
            <a:r>
              <a:rPr lang="lt-LT" noProof="1"/>
              <a:t>Faks. (8 37) 20 31 82, </a:t>
            </a:r>
            <a:br>
              <a:rPr lang="lt-LT" noProof="1"/>
            </a:br>
            <a:r>
              <a:rPr lang="lt-LT" noProof="1"/>
              <a:t>El. p. ekoagros@ekoagros.lt</a:t>
            </a:r>
            <a:br>
              <a:rPr lang="lt-LT" noProof="1"/>
            </a:br>
            <a:r>
              <a:rPr lang="lt-LT" noProof="1"/>
              <a:t>www.ekoagros.lt </a:t>
            </a:r>
          </a:p>
          <a:p>
            <a:endParaRPr lang="lt-LT" noProof="1"/>
          </a:p>
        </p:txBody>
      </p:sp>
      <p:sp>
        <p:nvSpPr>
          <p:cNvPr id="4" name="Skaidrės numerio vietos rezervavimo ženklas 3">
            <a:extLst>
              <a:ext uri="{FF2B5EF4-FFF2-40B4-BE49-F238E27FC236}">
                <a16:creationId xmlns:a16="http://schemas.microsoft.com/office/drawing/2014/main" id="{C364963E-D2BC-4FD7-B308-D4B943764259}"/>
              </a:ext>
            </a:extLst>
          </p:cNvPr>
          <p:cNvSpPr>
            <a:spLocks noGrp="1"/>
          </p:cNvSpPr>
          <p:nvPr>
            <p:ph type="sldNum" sz="quarter" idx="12"/>
          </p:nvPr>
        </p:nvSpPr>
        <p:spPr/>
        <p:txBody>
          <a:bodyPr/>
          <a:lstStyle/>
          <a:p>
            <a:fld id="{5C7B9FC9-5389-3143-AA9D-27C1EBD46A56}" type="slidenum">
              <a:rPr lang="en-LT" smtClean="0"/>
              <a:pPr/>
              <a:t>32</a:t>
            </a:fld>
            <a:endParaRPr lang="en-LT" dirty="0"/>
          </a:p>
        </p:txBody>
      </p:sp>
    </p:spTree>
    <p:extLst>
      <p:ext uri="{BB962C8B-B14F-4D97-AF65-F5344CB8AC3E}">
        <p14:creationId xmlns:p14="http://schemas.microsoft.com/office/powerpoint/2010/main" val="38877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5A4A413-68DE-4761-9AAA-A10C8ABD6A4F}"/>
              </a:ext>
            </a:extLst>
          </p:cNvPr>
          <p:cNvSpPr>
            <a:spLocks noGrp="1"/>
          </p:cNvSpPr>
          <p:nvPr>
            <p:ph type="body" sz="quarter" idx="13"/>
          </p:nvPr>
        </p:nvSpPr>
        <p:spPr>
          <a:xfrm>
            <a:off x="1684027" y="612703"/>
            <a:ext cx="9722406" cy="1003660"/>
          </a:xfrm>
        </p:spPr>
        <p:txBody>
          <a:bodyPr/>
          <a:lstStyle/>
          <a:p>
            <a:r>
              <a:rPr lang="lt-LT" sz="2400" dirty="0">
                <a:solidFill>
                  <a:srgbClr val="44AC71"/>
                </a:solidFill>
                <a:latin typeface="Barlow" panose="00000500000000000000" pitchFamily="2" charset="-70"/>
              </a:rPr>
              <a:t>TERMINAI</a:t>
            </a:r>
          </a:p>
        </p:txBody>
      </p:sp>
      <p:sp>
        <p:nvSpPr>
          <p:cNvPr id="3" name="Teksto vietos rezervavimo ženklas 2">
            <a:extLst>
              <a:ext uri="{FF2B5EF4-FFF2-40B4-BE49-F238E27FC236}">
                <a16:creationId xmlns:a16="http://schemas.microsoft.com/office/drawing/2014/main" id="{88C3E716-6767-44C5-BA81-F9D562235448}"/>
              </a:ext>
            </a:extLst>
          </p:cNvPr>
          <p:cNvSpPr>
            <a:spLocks noGrp="1"/>
          </p:cNvSpPr>
          <p:nvPr>
            <p:ph type="body" sz="quarter" idx="14"/>
          </p:nvPr>
        </p:nvSpPr>
        <p:spPr/>
        <p:txBody>
          <a:bodyPr/>
          <a:lstStyle/>
          <a:p>
            <a:r>
              <a:rPr lang="lt-LT" dirty="0"/>
              <a:t>2.1</a:t>
            </a:r>
          </a:p>
        </p:txBody>
      </p:sp>
      <p:sp>
        <p:nvSpPr>
          <p:cNvPr id="5" name="Teksto vietos rezervavimo ženklas 4">
            <a:extLst>
              <a:ext uri="{FF2B5EF4-FFF2-40B4-BE49-F238E27FC236}">
                <a16:creationId xmlns:a16="http://schemas.microsoft.com/office/drawing/2014/main" id="{F6620AD3-30B6-4D32-A083-B70D1E1CDB1E}"/>
              </a:ext>
            </a:extLst>
          </p:cNvPr>
          <p:cNvSpPr>
            <a:spLocks noGrp="1"/>
          </p:cNvSpPr>
          <p:nvPr>
            <p:ph type="body" sz="quarter" idx="17"/>
          </p:nvPr>
        </p:nvSpPr>
        <p:spPr>
          <a:xfrm>
            <a:off x="1684027" y="2073897"/>
            <a:ext cx="9279345" cy="4244353"/>
          </a:xfrm>
        </p:spPr>
        <p:txBody>
          <a:bodyPr/>
          <a:lstStyle/>
          <a:p>
            <a:pPr algn="just"/>
            <a:r>
              <a:rPr lang="lt-LT" sz="1400" b="1" dirty="0"/>
              <a:t>Gardas </a:t>
            </a:r>
            <a:r>
              <a:rPr lang="lt-LT" sz="1400" dirty="0"/>
              <a:t>– pastate aptverta vieta vienam ar keliems gyvūnams laikyti </a:t>
            </a:r>
            <a:r>
              <a:rPr lang="lt-LT" sz="1400" dirty="0">
                <a:solidFill>
                  <a:srgbClr val="44AC71"/>
                </a:solidFill>
              </a:rPr>
              <a:t>(Galvijų pastatų technologinio projektavimo taisyklės ŽŪ TPT 01:2009).</a:t>
            </a:r>
          </a:p>
          <a:p>
            <a:pPr algn="just"/>
            <a:endParaRPr lang="lt-LT" sz="1400" b="1" dirty="0"/>
          </a:p>
          <a:p>
            <a:pPr algn="just"/>
            <a:r>
              <a:rPr lang="lt-LT" sz="1400" b="1" dirty="0"/>
              <a:t>Aptvaras</a:t>
            </a:r>
            <a:r>
              <a:rPr lang="lt-LT" sz="1400" dirty="0"/>
              <a:t> – aptverta teritorija, kurioje įrengta vieta gyvūnams apsisaugoti nuo nepalankių oro sąlygų (</a:t>
            </a:r>
            <a:r>
              <a:rPr lang="lt-LT" sz="1400" dirty="0">
                <a:solidFill>
                  <a:srgbClr val="44AC71"/>
                </a:solidFill>
              </a:rPr>
              <a:t>R2018/848 I skyriaus 3 straipsnio 42 punktas). </a:t>
            </a:r>
            <a:r>
              <a:rPr lang="lt-LT" sz="1400" dirty="0"/>
              <a:t>Aptvaras – aptverta teritorija gyvūnams laikyti (ir ) ar ganyti (Galvijų pastatų technologinio projektavimo taisyklės ŽŪ TPT 01:2009).</a:t>
            </a:r>
          </a:p>
          <a:p>
            <a:pPr algn="just"/>
            <a:endParaRPr lang="lt-LT" sz="1400" b="1" dirty="0"/>
          </a:p>
          <a:p>
            <a:pPr algn="just"/>
            <a:r>
              <a:rPr lang="lt-LT" sz="1400" b="1" dirty="0"/>
              <a:t>Diendaržis </a:t>
            </a:r>
            <a:r>
              <a:rPr lang="lt-LT" sz="1400" dirty="0"/>
              <a:t>– aptvaras lauke prie tvarto gyvuliams pasivaikščioti ir laikyti </a:t>
            </a:r>
            <a:r>
              <a:rPr lang="lt-LT" sz="1400" dirty="0">
                <a:solidFill>
                  <a:srgbClr val="44AC71"/>
                </a:solidFill>
              </a:rPr>
              <a:t>(Galvijų pastatų technologinio projektavimo taisyklės ŽŪ TPT 01:2009).</a:t>
            </a:r>
          </a:p>
          <a:p>
            <a:pPr algn="just"/>
            <a:endParaRPr lang="lt-LT" sz="1400" dirty="0"/>
          </a:p>
          <a:p>
            <a:pPr algn="just"/>
            <a:r>
              <a:rPr lang="lt-LT" sz="1400" b="1" dirty="0"/>
              <a:t>Stoginė </a:t>
            </a:r>
            <a:r>
              <a:rPr lang="lt-LT" sz="1400" dirty="0"/>
              <a:t>– pagalbinis statinys su stogu be sienų ar su trimis sienomis </a:t>
            </a:r>
            <a:r>
              <a:rPr lang="lt-LT" sz="1400" dirty="0">
                <a:solidFill>
                  <a:srgbClr val="44AC71"/>
                </a:solidFill>
              </a:rPr>
              <a:t>(Galvijų pastatų technologinio projektavimo taisyklės ŽŪ TPT 01:2009).  </a:t>
            </a:r>
          </a:p>
          <a:p>
            <a:pPr algn="just"/>
            <a:endParaRPr lang="lt-LT" sz="1400" dirty="0"/>
          </a:p>
          <a:p>
            <a:pPr algn="just"/>
            <a:r>
              <a:rPr lang="lt-LT" sz="1400" b="1" dirty="0"/>
              <a:t>Individualiu atpažinties numeriu </a:t>
            </a:r>
            <a:r>
              <a:rPr lang="lt-LT" sz="1400" dirty="0"/>
              <a:t>– ženklinami galvijai, avys, ožkos.</a:t>
            </a:r>
          </a:p>
          <a:p>
            <a:pPr algn="just"/>
            <a:endParaRPr lang="lt-LT" sz="1400" dirty="0"/>
          </a:p>
          <a:p>
            <a:pPr algn="just"/>
            <a:r>
              <a:rPr lang="lt-LT" sz="1400" b="1" dirty="0"/>
              <a:t>Unikalus registracijos numeriu  </a:t>
            </a:r>
            <a:r>
              <a:rPr lang="lt-LT" sz="1400" dirty="0"/>
              <a:t>- ženklinami arklinių šeimos gyvūnai.</a:t>
            </a:r>
          </a:p>
          <a:p>
            <a:pPr algn="just"/>
            <a:endParaRPr lang="lt-LT" sz="1400" dirty="0">
              <a:solidFill>
                <a:srgbClr val="44AC71"/>
              </a:solidFill>
            </a:endParaRPr>
          </a:p>
          <a:p>
            <a:pPr algn="just"/>
            <a:r>
              <a:rPr lang="lt-LT" sz="1400" b="1" dirty="0"/>
              <a:t>Bandos/pulko atpažinties numeriu </a:t>
            </a:r>
            <a:r>
              <a:rPr lang="lt-LT" sz="1400" dirty="0"/>
              <a:t>– ženklinamos kiaulės ir kiti gyvūnai.</a:t>
            </a:r>
          </a:p>
        </p:txBody>
      </p:sp>
      <p:sp>
        <p:nvSpPr>
          <p:cNvPr id="4" name="Skaidrės numerio vietos rezervavimo ženklas 3">
            <a:extLst>
              <a:ext uri="{FF2B5EF4-FFF2-40B4-BE49-F238E27FC236}">
                <a16:creationId xmlns:a16="http://schemas.microsoft.com/office/drawing/2014/main" id="{A078FCF3-0735-4A57-B0AD-3D3E12176B95}"/>
              </a:ext>
            </a:extLst>
          </p:cNvPr>
          <p:cNvSpPr>
            <a:spLocks noGrp="1"/>
          </p:cNvSpPr>
          <p:nvPr>
            <p:ph type="sldNum" sz="quarter" idx="12"/>
          </p:nvPr>
        </p:nvSpPr>
        <p:spPr/>
        <p:txBody>
          <a:bodyPr/>
          <a:lstStyle/>
          <a:p>
            <a:fld id="{5C7B9FC9-5389-3143-AA9D-27C1EBD46A56}" type="slidenum">
              <a:rPr lang="en-LT" smtClean="0"/>
              <a:pPr/>
              <a:t>4</a:t>
            </a:fld>
            <a:endParaRPr lang="en-LT" dirty="0"/>
          </a:p>
        </p:txBody>
      </p:sp>
    </p:spTree>
    <p:extLst>
      <p:ext uri="{BB962C8B-B14F-4D97-AF65-F5344CB8AC3E}">
        <p14:creationId xmlns:p14="http://schemas.microsoft.com/office/powerpoint/2010/main" val="86343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CCBF012B-7EF5-44A1-BA85-69B23B7D832E}"/>
              </a:ext>
            </a:extLst>
          </p:cNvPr>
          <p:cNvSpPr>
            <a:spLocks noGrp="1"/>
          </p:cNvSpPr>
          <p:nvPr>
            <p:ph type="body" sz="quarter" idx="13"/>
          </p:nvPr>
        </p:nvSpPr>
        <p:spPr>
          <a:xfrm>
            <a:off x="2201862" y="804528"/>
            <a:ext cx="9458454" cy="757942"/>
          </a:xfrm>
        </p:spPr>
        <p:txBody>
          <a:bodyPr/>
          <a:lstStyle/>
          <a:p>
            <a:r>
              <a:rPr lang="lt-LT" sz="2400" dirty="0">
                <a:latin typeface="Barlow" panose="00000500000000000000" pitchFamily="2" charset="-70"/>
              </a:rPr>
              <a:t>BENDROSIOS TAISYKLĖS </a:t>
            </a:r>
          </a:p>
        </p:txBody>
      </p:sp>
      <p:sp>
        <p:nvSpPr>
          <p:cNvPr id="3" name="Teksto vietos rezervavimo ženklas 2">
            <a:extLst>
              <a:ext uri="{FF2B5EF4-FFF2-40B4-BE49-F238E27FC236}">
                <a16:creationId xmlns:a16="http://schemas.microsoft.com/office/drawing/2014/main" id="{827533B3-597D-485F-BA59-B12E13B465F3}"/>
              </a:ext>
            </a:extLst>
          </p:cNvPr>
          <p:cNvSpPr>
            <a:spLocks noGrp="1"/>
          </p:cNvSpPr>
          <p:nvPr>
            <p:ph type="body" sz="quarter" idx="14"/>
          </p:nvPr>
        </p:nvSpPr>
        <p:spPr/>
        <p:txBody>
          <a:bodyPr/>
          <a:lstStyle/>
          <a:p>
            <a:r>
              <a:rPr lang="lt-LT" dirty="0"/>
              <a:t>3</a:t>
            </a:r>
          </a:p>
        </p:txBody>
      </p:sp>
      <p:sp>
        <p:nvSpPr>
          <p:cNvPr id="5" name="Teksto vietos rezervavimo ženklas 4">
            <a:extLst>
              <a:ext uri="{FF2B5EF4-FFF2-40B4-BE49-F238E27FC236}">
                <a16:creationId xmlns:a16="http://schemas.microsoft.com/office/drawing/2014/main" id="{21BC864E-FC02-402B-A59F-8AB7BDA39E8A}"/>
              </a:ext>
            </a:extLst>
          </p:cNvPr>
          <p:cNvSpPr>
            <a:spLocks noGrp="1"/>
          </p:cNvSpPr>
          <p:nvPr>
            <p:ph type="body" sz="quarter" idx="17"/>
          </p:nvPr>
        </p:nvSpPr>
        <p:spPr>
          <a:xfrm>
            <a:off x="2201862" y="1808188"/>
            <a:ext cx="9195144" cy="4510063"/>
          </a:xfrm>
        </p:spPr>
        <p:txBody>
          <a:bodyPr/>
          <a:lstStyle/>
          <a:p>
            <a:pPr algn="just"/>
            <a:r>
              <a:rPr lang="lt-LT" sz="1400" dirty="0">
                <a:solidFill>
                  <a:srgbClr val="FF0000"/>
                </a:solidFill>
              </a:rPr>
              <a:t>PANAIKINTA: R889/2008 17 straipsnio 1 punktas : valdoje gali būti neekologiškai auginamų gyvūnų, jei tuose vienetuose pastatai ir sklypai yra griežtai atskirti nuo vienetų, kuriuose auginama laikantis ekologinės gamybos taisyklių, ir auginami gyvūnai yra kitokių rūšių.</a:t>
            </a:r>
          </a:p>
          <a:p>
            <a:pPr algn="just"/>
            <a:endParaRPr lang="lt-LT" sz="1400" dirty="0"/>
          </a:p>
          <a:p>
            <a:pPr algn="just"/>
            <a:endParaRPr lang="lt-LT" sz="1400" dirty="0"/>
          </a:p>
          <a:p>
            <a:pPr algn="just"/>
            <a:r>
              <a:rPr lang="lt-LT" sz="1400" dirty="0">
                <a:solidFill>
                  <a:srgbClr val="44AC71"/>
                </a:solidFill>
              </a:rPr>
              <a:t>R2018/848 III skyriaus 9 straipsnio 7 punkto a) papunktis: </a:t>
            </a:r>
            <a:r>
              <a:rPr lang="lt-LT" sz="1400" dirty="0"/>
              <a:t>valda  gali būti padalijama į aiškiai ir veiksmingai atskirtus ekologinės gamybos, perėjimo prie ekologinės gamybos laikotarpio ir neekologinei gamybai skirtus gamybos vienetus, jei neekologinės gamybos vienetuose ūkinių gyvūnų atveju naudojami skirtingų rūšių gyvūnai.</a:t>
            </a:r>
          </a:p>
          <a:p>
            <a:pPr algn="just"/>
            <a:endParaRPr lang="lt-LT" sz="1400" dirty="0"/>
          </a:p>
          <a:p>
            <a:pPr algn="just"/>
            <a:r>
              <a:rPr lang="lt-LT" sz="1400" dirty="0">
                <a:solidFill>
                  <a:srgbClr val="44AC71"/>
                </a:solidFill>
              </a:rPr>
              <a:t>R2018/848 II priedo II dalies  1.1 punktas:  </a:t>
            </a:r>
            <a:r>
              <a:rPr lang="lt-LT" sz="1400" dirty="0"/>
              <a:t>draudžiama gaminti gyvulininkystės produktus neturint žemės, jei ūkininkas, ketinantis ekologiškai auginti ūkinius gyvūnus nevaldo žemės ūkio paskirties žemės ir nėra sudaręs rašytinio bendradarbiavimo susitarimo su ūkininku dėl tiems ūkiniams gyvūnams skirtų ekologinės gamybos vienetų ar perėjimo prie ekologinės  gamybos laikotarpio gamybos vienetų naudojimo.</a:t>
            </a:r>
          </a:p>
          <a:p>
            <a:pPr algn="just"/>
            <a:endParaRPr lang="lt-LT" sz="1400" dirty="0"/>
          </a:p>
          <a:p>
            <a:pPr algn="just"/>
            <a:endParaRPr lang="lt-LT" sz="1400" dirty="0"/>
          </a:p>
          <a:p>
            <a:pPr algn="just"/>
            <a:endParaRPr lang="lt-LT" dirty="0"/>
          </a:p>
        </p:txBody>
      </p:sp>
      <p:sp>
        <p:nvSpPr>
          <p:cNvPr id="4" name="Skaidrės numerio vietos rezervavimo ženklas 3">
            <a:extLst>
              <a:ext uri="{FF2B5EF4-FFF2-40B4-BE49-F238E27FC236}">
                <a16:creationId xmlns:a16="http://schemas.microsoft.com/office/drawing/2014/main" id="{60F0A578-5CBC-489B-8348-C6E419569FB1}"/>
              </a:ext>
            </a:extLst>
          </p:cNvPr>
          <p:cNvSpPr>
            <a:spLocks noGrp="1"/>
          </p:cNvSpPr>
          <p:nvPr>
            <p:ph type="sldNum" sz="quarter" idx="12"/>
          </p:nvPr>
        </p:nvSpPr>
        <p:spPr/>
        <p:txBody>
          <a:bodyPr/>
          <a:lstStyle/>
          <a:p>
            <a:fld id="{5C7B9FC9-5389-3143-AA9D-27C1EBD46A56}" type="slidenum">
              <a:rPr lang="en-LT" smtClean="0"/>
              <a:pPr/>
              <a:t>5</a:t>
            </a:fld>
            <a:endParaRPr lang="en-LT" dirty="0"/>
          </a:p>
        </p:txBody>
      </p:sp>
    </p:spTree>
    <p:extLst>
      <p:ext uri="{BB962C8B-B14F-4D97-AF65-F5344CB8AC3E}">
        <p14:creationId xmlns:p14="http://schemas.microsoft.com/office/powerpoint/2010/main" val="117849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CCBF012B-7EF5-44A1-BA85-69B23B7D832E}"/>
              </a:ext>
            </a:extLst>
          </p:cNvPr>
          <p:cNvSpPr>
            <a:spLocks noGrp="1"/>
          </p:cNvSpPr>
          <p:nvPr>
            <p:ph type="body" sz="quarter" idx="13"/>
          </p:nvPr>
        </p:nvSpPr>
        <p:spPr>
          <a:xfrm>
            <a:off x="2201862" y="804528"/>
            <a:ext cx="9458454" cy="704676"/>
          </a:xfrm>
        </p:spPr>
        <p:txBody>
          <a:bodyPr/>
          <a:lstStyle/>
          <a:p>
            <a:endParaRPr lang="lt-LT" sz="2400" dirty="0">
              <a:latin typeface="Barlow" panose="00000500000000000000" pitchFamily="2" charset="-70"/>
            </a:endParaRPr>
          </a:p>
          <a:p>
            <a:r>
              <a:rPr lang="lt-LT" sz="2400" dirty="0">
                <a:latin typeface="Barlow" panose="00000500000000000000" pitchFamily="2" charset="-70"/>
              </a:rPr>
              <a:t>BENDROSIOS TAISYKLĖS </a:t>
            </a:r>
          </a:p>
          <a:p>
            <a:endParaRPr lang="lt-LT" sz="2400" dirty="0">
              <a:latin typeface="Barlow" panose="00000500000000000000" pitchFamily="2" charset="-70"/>
            </a:endParaRPr>
          </a:p>
        </p:txBody>
      </p:sp>
      <p:sp>
        <p:nvSpPr>
          <p:cNvPr id="3" name="Teksto vietos rezervavimo ženklas 2">
            <a:extLst>
              <a:ext uri="{FF2B5EF4-FFF2-40B4-BE49-F238E27FC236}">
                <a16:creationId xmlns:a16="http://schemas.microsoft.com/office/drawing/2014/main" id="{827533B3-597D-485F-BA59-B12E13B465F3}"/>
              </a:ext>
            </a:extLst>
          </p:cNvPr>
          <p:cNvSpPr>
            <a:spLocks noGrp="1"/>
          </p:cNvSpPr>
          <p:nvPr>
            <p:ph type="body" sz="quarter" idx="14"/>
          </p:nvPr>
        </p:nvSpPr>
        <p:spPr/>
        <p:txBody>
          <a:bodyPr/>
          <a:lstStyle/>
          <a:p>
            <a:r>
              <a:rPr lang="lt-LT" dirty="0"/>
              <a:t>3.1</a:t>
            </a:r>
          </a:p>
        </p:txBody>
      </p:sp>
      <p:sp>
        <p:nvSpPr>
          <p:cNvPr id="5" name="Teksto vietos rezervavimo ženklas 4">
            <a:extLst>
              <a:ext uri="{FF2B5EF4-FFF2-40B4-BE49-F238E27FC236}">
                <a16:creationId xmlns:a16="http://schemas.microsoft.com/office/drawing/2014/main" id="{21BC864E-FC02-402B-A59F-8AB7BDA39E8A}"/>
              </a:ext>
            </a:extLst>
          </p:cNvPr>
          <p:cNvSpPr>
            <a:spLocks noGrp="1"/>
          </p:cNvSpPr>
          <p:nvPr>
            <p:ph type="body" sz="quarter" idx="17"/>
          </p:nvPr>
        </p:nvSpPr>
        <p:spPr>
          <a:xfrm>
            <a:off x="2201862" y="1808188"/>
            <a:ext cx="9195144" cy="4510063"/>
          </a:xfrm>
        </p:spPr>
        <p:txBody>
          <a:bodyPr/>
          <a:lstStyle/>
          <a:p>
            <a:pPr algn="just"/>
            <a:endParaRPr lang="lt-LT" sz="1400" dirty="0">
              <a:solidFill>
                <a:srgbClr val="44AC71"/>
              </a:solidFill>
            </a:endParaRPr>
          </a:p>
          <a:p>
            <a:pPr algn="just"/>
            <a:r>
              <a:rPr lang="lt-LT" sz="1400" dirty="0">
                <a:solidFill>
                  <a:srgbClr val="44AC71"/>
                </a:solidFill>
              </a:rPr>
              <a:t>R2018/848 III skyrius 26 straipsnio 2 punktas b) papunktis: </a:t>
            </a:r>
            <a:r>
              <a:rPr lang="lt-LT" sz="1400" dirty="0"/>
              <a:t>valstybės narės turi būti įdiegusios sistemas, kurios sudaro sąlygas veiklos vykdytojams, kurie prekiauja ekologiška arba perėjimo prie ekologinės gamybos laikotarpio augalų dauginamąja medžiaga, ekologiškai auginamais gyvūnais, arba ekologinės akvakultūros gyvūnų jaunikliais, ir kurie gali visa tai tiekti pakankamais kiekiais ir per pagrįstus terminus, pateikti ir reguliariai atnaujinti šią informaciją viešai, savanoriškai ir nemokamai, kartu nurodant jų pavadinimus ir kontaktinius duomenis.</a:t>
            </a:r>
          </a:p>
          <a:p>
            <a:pPr algn="just"/>
            <a:endParaRPr lang="lt-LT" dirty="0"/>
          </a:p>
          <a:p>
            <a:pPr algn="just"/>
            <a:endParaRPr lang="lt-LT" dirty="0"/>
          </a:p>
          <a:p>
            <a:pPr algn="just"/>
            <a:r>
              <a:rPr kumimoji="0" lang="lt-LT" sz="1400" b="0" i="0" u="none" strike="noStrike" kern="1200" cap="none" spc="0" normalizeH="0" baseline="0" noProof="0" dirty="0">
                <a:ln>
                  <a:noFill/>
                </a:ln>
                <a:solidFill>
                  <a:srgbClr val="44AC71"/>
                </a:solidFill>
                <a:effectLst/>
                <a:uLnTx/>
                <a:uFillTx/>
                <a:latin typeface="Open Sans" pitchFamily="2" charset="0"/>
                <a:ea typeface="Open Sans" pitchFamily="2" charset="0"/>
                <a:cs typeface="Open Sans" pitchFamily="2" charset="0"/>
              </a:rPr>
              <a:t>R2018/848 III skyrius 27 straipsnis: </a:t>
            </a: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j</a:t>
            </a:r>
            <a:r>
              <a:rPr lang="lt-LT" sz="1400" dirty="0" err="1"/>
              <a:t>eigu</a:t>
            </a:r>
            <a:r>
              <a:rPr lang="lt-LT" sz="1400" dirty="0"/>
              <a:t> veiklos vykdytojas įtaria, kad jo pagamintas, paruoštas, importuotas arba iš kito veiklos vykdytojo gautas produktas neatitinka šio reglamento:</a:t>
            </a:r>
          </a:p>
          <a:p>
            <a:pPr algn="just"/>
            <a:r>
              <a:rPr lang="lt-LT" sz="1400" dirty="0"/>
              <a:t>1) tas veiklos vykdytojas turi identifikuoti ir atskirti atitinkamą produktą; neteikti  atitinkamo produkto rinkai kaip ekologiško ar perėjimo prie ekologinės gamybos laikotarpio produkto, </a:t>
            </a:r>
            <a:r>
              <a:rPr kumimoji="0" lang="lt-LT" sz="1400" b="0" i="0" u="none" strike="noStrike" kern="1200" cap="none" spc="0" normalizeH="0" baseline="0" noProof="0" dirty="0">
                <a:ln>
                  <a:noFill/>
                </a:ln>
                <a:solidFill>
                  <a:srgbClr val="002836"/>
                </a:solidFill>
                <a:effectLst/>
                <a:uLnTx/>
                <a:uFillTx/>
                <a:latin typeface="Open Sans" pitchFamily="2" charset="0"/>
                <a:ea typeface="Open Sans" pitchFamily="2" charset="0"/>
                <a:cs typeface="Open Sans" pitchFamily="2" charset="0"/>
              </a:rPr>
              <a:t>patikrinti, ar įtarimą galima pagrįsti; </a:t>
            </a:r>
            <a:endParaRPr lang="lt-LT" sz="1400" dirty="0"/>
          </a:p>
          <a:p>
            <a:pPr algn="just"/>
            <a:r>
              <a:rPr lang="lt-LT" sz="1400" dirty="0"/>
              <a:t>2) jeigu įtarimas pagrindžiamas arba jeigu jo negalima pašalinti, nedelsiant informuoti  atitinkamą kontrolės instituciją pateikiant jai, jei tinkama, turimą informaciją;</a:t>
            </a:r>
          </a:p>
          <a:p>
            <a:pPr algn="just"/>
            <a:r>
              <a:rPr lang="lt-LT" sz="1400" dirty="0"/>
              <a:t>3) įdiegti ir įgyvendinti  priemones, kurios proporcingos ir tinkamos siekiant nustatyti ekologinės gamybos  ir produktų taršos neleistinais produktais ar medžiagomis riziką. </a:t>
            </a:r>
          </a:p>
        </p:txBody>
      </p:sp>
      <p:sp>
        <p:nvSpPr>
          <p:cNvPr id="4" name="Skaidrės numerio vietos rezervavimo ženklas 3">
            <a:extLst>
              <a:ext uri="{FF2B5EF4-FFF2-40B4-BE49-F238E27FC236}">
                <a16:creationId xmlns:a16="http://schemas.microsoft.com/office/drawing/2014/main" id="{14EFC47F-9684-48FE-AC49-574BAC36726A}"/>
              </a:ext>
            </a:extLst>
          </p:cNvPr>
          <p:cNvSpPr>
            <a:spLocks noGrp="1"/>
          </p:cNvSpPr>
          <p:nvPr>
            <p:ph type="sldNum" sz="quarter" idx="12"/>
          </p:nvPr>
        </p:nvSpPr>
        <p:spPr/>
        <p:txBody>
          <a:bodyPr/>
          <a:lstStyle/>
          <a:p>
            <a:fld id="{5C7B9FC9-5389-3143-AA9D-27C1EBD46A56}" type="slidenum">
              <a:rPr lang="en-LT" smtClean="0"/>
              <a:pPr/>
              <a:t>6</a:t>
            </a:fld>
            <a:endParaRPr lang="en-LT" dirty="0"/>
          </a:p>
        </p:txBody>
      </p:sp>
    </p:spTree>
    <p:extLst>
      <p:ext uri="{BB962C8B-B14F-4D97-AF65-F5344CB8AC3E}">
        <p14:creationId xmlns:p14="http://schemas.microsoft.com/office/powerpoint/2010/main" val="212335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5ED58AA-971B-498B-9344-63ED7AE0F0FC}"/>
              </a:ext>
            </a:extLst>
          </p:cNvPr>
          <p:cNvSpPr>
            <a:spLocks noGrp="1"/>
          </p:cNvSpPr>
          <p:nvPr>
            <p:ph type="body" sz="quarter" idx="13"/>
          </p:nvPr>
        </p:nvSpPr>
        <p:spPr>
          <a:xfrm>
            <a:off x="2202502" y="611924"/>
            <a:ext cx="8987114" cy="1003660"/>
          </a:xfrm>
        </p:spPr>
        <p:txBody>
          <a:bodyPr/>
          <a:lstStyle/>
          <a:p>
            <a:endParaRPr lang="lt-LT" dirty="0"/>
          </a:p>
          <a:p>
            <a:r>
              <a:rPr lang="lt-LT" sz="2400" dirty="0">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C971C4EA-DE86-4C0F-BF61-C582FAC2244B}"/>
              </a:ext>
            </a:extLst>
          </p:cNvPr>
          <p:cNvSpPr>
            <a:spLocks noGrp="1"/>
          </p:cNvSpPr>
          <p:nvPr>
            <p:ph type="body" sz="quarter" idx="14"/>
          </p:nvPr>
        </p:nvSpPr>
        <p:spPr/>
        <p:txBody>
          <a:bodyPr/>
          <a:lstStyle/>
          <a:p>
            <a:r>
              <a:rPr lang="lt-LT" dirty="0"/>
              <a:t>4</a:t>
            </a:r>
          </a:p>
        </p:txBody>
      </p:sp>
      <p:sp>
        <p:nvSpPr>
          <p:cNvPr id="5" name="Teksto vietos rezervavimo ženklas 4">
            <a:extLst>
              <a:ext uri="{FF2B5EF4-FFF2-40B4-BE49-F238E27FC236}">
                <a16:creationId xmlns:a16="http://schemas.microsoft.com/office/drawing/2014/main" id="{90222E93-5A68-4A3B-AB51-A704AA7AED37}"/>
              </a:ext>
            </a:extLst>
          </p:cNvPr>
          <p:cNvSpPr>
            <a:spLocks noGrp="1"/>
          </p:cNvSpPr>
          <p:nvPr>
            <p:ph type="body" sz="quarter" idx="17"/>
          </p:nvPr>
        </p:nvSpPr>
        <p:spPr>
          <a:xfrm>
            <a:off x="2201862" y="1615585"/>
            <a:ext cx="8987754" cy="4702666"/>
          </a:xfrm>
        </p:spPr>
        <p:txBody>
          <a:bodyPr/>
          <a:lstStyle/>
          <a:p>
            <a:pPr algn="just"/>
            <a:r>
              <a:rPr lang="lt-LT" sz="1600" b="1" dirty="0">
                <a:latin typeface="Barlow SemiBold" panose="00000700000000000000" pitchFamily="2" charset="-70"/>
              </a:rPr>
              <a:t>Ūkinių gyvūnų auginimo taisyklės </a:t>
            </a:r>
          </a:p>
          <a:p>
            <a:pPr algn="just"/>
            <a:endParaRPr lang="lt-LT" dirty="0"/>
          </a:p>
          <a:p>
            <a:pPr algn="just"/>
            <a:r>
              <a:rPr lang="lt-LT" sz="1400" dirty="0">
                <a:solidFill>
                  <a:srgbClr val="44AC71"/>
                </a:solidFill>
              </a:rPr>
              <a:t>R2018/848 III skyriaus 14 straipsnis: </a:t>
            </a:r>
            <a:r>
              <a:rPr lang="lt-LT" sz="1400" dirty="0"/>
              <a:t>gyvulininkystės produktus gaminantys veiklos vykdytojai visų pirma laikosi II priedo II dalyje ir bet kokiuose šio straipsnio 3 dalyje nurodytuose įgyvendinimo aktuose nustatytų išsamių gamybos taisyklių, kiek tai susiję su gyvūnų kilme, mityba, gyvūnų laikymo sąlygomis ir auginimo praktika, sveikatos priežiūra, gyvūnų gerove.</a:t>
            </a:r>
          </a:p>
          <a:p>
            <a:pPr algn="just"/>
            <a:endParaRPr lang="lt-LT" dirty="0"/>
          </a:p>
          <a:p>
            <a:pPr algn="just"/>
            <a:endParaRPr lang="lt-LT" sz="1400" dirty="0"/>
          </a:p>
          <a:p>
            <a:pPr algn="just"/>
            <a:endParaRPr lang="lt-LT" sz="1400" dirty="0"/>
          </a:p>
          <a:p>
            <a:endParaRPr lang="lt-LT" dirty="0"/>
          </a:p>
          <a:p>
            <a:endParaRPr lang="lt-LT" b="1" dirty="0"/>
          </a:p>
        </p:txBody>
      </p:sp>
      <p:sp>
        <p:nvSpPr>
          <p:cNvPr id="4" name="Skaidrės numerio vietos rezervavimo ženklas 3">
            <a:extLst>
              <a:ext uri="{FF2B5EF4-FFF2-40B4-BE49-F238E27FC236}">
                <a16:creationId xmlns:a16="http://schemas.microsoft.com/office/drawing/2014/main" id="{90F7F90B-4CFF-424B-96CC-BB11BAA87D4F}"/>
              </a:ext>
            </a:extLst>
          </p:cNvPr>
          <p:cNvSpPr>
            <a:spLocks noGrp="1"/>
          </p:cNvSpPr>
          <p:nvPr>
            <p:ph type="sldNum" sz="quarter" idx="12"/>
          </p:nvPr>
        </p:nvSpPr>
        <p:spPr/>
        <p:txBody>
          <a:bodyPr/>
          <a:lstStyle/>
          <a:p>
            <a:fld id="{5C7B9FC9-5389-3143-AA9D-27C1EBD46A56}" type="slidenum">
              <a:rPr lang="en-LT" smtClean="0"/>
              <a:pPr/>
              <a:t>7</a:t>
            </a:fld>
            <a:endParaRPr lang="en-LT" dirty="0"/>
          </a:p>
        </p:txBody>
      </p:sp>
    </p:spTree>
    <p:extLst>
      <p:ext uri="{BB962C8B-B14F-4D97-AF65-F5344CB8AC3E}">
        <p14:creationId xmlns:p14="http://schemas.microsoft.com/office/powerpoint/2010/main" val="410648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5ED58AA-971B-498B-9344-63ED7AE0F0FC}"/>
              </a:ext>
            </a:extLst>
          </p:cNvPr>
          <p:cNvSpPr>
            <a:spLocks noGrp="1"/>
          </p:cNvSpPr>
          <p:nvPr>
            <p:ph type="body" sz="quarter" idx="13"/>
          </p:nvPr>
        </p:nvSpPr>
        <p:spPr>
          <a:xfrm>
            <a:off x="2202502" y="611924"/>
            <a:ext cx="8987114" cy="812614"/>
          </a:xfrm>
        </p:spPr>
        <p:txBody>
          <a:bodyPr/>
          <a:lstStyle/>
          <a:p>
            <a:endParaRPr lang="lt-LT" dirty="0"/>
          </a:p>
          <a:p>
            <a:r>
              <a:rPr lang="lt-LT" sz="2400" dirty="0">
                <a:solidFill>
                  <a:srgbClr val="44AC71"/>
                </a:solidFill>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C971C4EA-DE86-4C0F-BF61-C582FAC2244B}"/>
              </a:ext>
            </a:extLst>
          </p:cNvPr>
          <p:cNvSpPr>
            <a:spLocks noGrp="1"/>
          </p:cNvSpPr>
          <p:nvPr>
            <p:ph type="body" sz="quarter" idx="14"/>
          </p:nvPr>
        </p:nvSpPr>
        <p:spPr/>
        <p:txBody>
          <a:bodyPr/>
          <a:lstStyle/>
          <a:p>
            <a:r>
              <a:rPr lang="lt-LT" dirty="0"/>
              <a:t>4.1</a:t>
            </a:r>
          </a:p>
        </p:txBody>
      </p:sp>
      <p:sp>
        <p:nvSpPr>
          <p:cNvPr id="5" name="Teksto vietos rezervavimo ženklas 4">
            <a:extLst>
              <a:ext uri="{FF2B5EF4-FFF2-40B4-BE49-F238E27FC236}">
                <a16:creationId xmlns:a16="http://schemas.microsoft.com/office/drawing/2014/main" id="{90222E93-5A68-4A3B-AB51-A704AA7AED37}"/>
              </a:ext>
            </a:extLst>
          </p:cNvPr>
          <p:cNvSpPr>
            <a:spLocks noGrp="1"/>
          </p:cNvSpPr>
          <p:nvPr>
            <p:ph type="body" sz="quarter" idx="17"/>
          </p:nvPr>
        </p:nvSpPr>
        <p:spPr>
          <a:xfrm>
            <a:off x="2201862" y="1424538"/>
            <a:ext cx="8987754" cy="5127181"/>
          </a:xfrm>
        </p:spPr>
        <p:txBody>
          <a:bodyPr/>
          <a:lstStyle/>
          <a:p>
            <a:r>
              <a:rPr lang="lt-LT" sz="1600" b="1" dirty="0">
                <a:latin typeface="Barlow SemiBold" panose="00000700000000000000" pitchFamily="2" charset="-70"/>
              </a:rPr>
              <a:t>Gyvūnų kilmė/identifikavimas</a:t>
            </a:r>
          </a:p>
          <a:p>
            <a:endParaRPr lang="lt-LT" sz="1600" b="1" dirty="0">
              <a:latin typeface="Barlow SemiBold" panose="00000700000000000000" pitchFamily="2" charset="-70"/>
            </a:endParaRPr>
          </a:p>
          <a:p>
            <a:r>
              <a:rPr lang="lt-LT" sz="1400" dirty="0">
                <a:solidFill>
                  <a:srgbClr val="FF0000"/>
                </a:solidFill>
              </a:rPr>
              <a:t>PANAIKINTA: R889/2008 75 straipsnis: gyvūnai turi būti ženklinami visam laikui, naudojant kiekvienai rūšiai pritaikytus ženklinimo būdus, stambius žinduolius ženklinant atskirai, o paukščius ir smulkius žinduolius – atskirai arba partijomis.</a:t>
            </a:r>
          </a:p>
          <a:p>
            <a:endParaRPr lang="lt-LT" sz="1600" b="1" dirty="0">
              <a:latin typeface="Barlow SemiBold" panose="00000700000000000000" pitchFamily="2" charset="-70"/>
            </a:endParaRPr>
          </a:p>
          <a:p>
            <a:pPr algn="just"/>
            <a:r>
              <a:rPr lang="lt-LT" sz="1400" dirty="0">
                <a:solidFill>
                  <a:srgbClr val="44AC71"/>
                </a:solidFill>
              </a:rPr>
              <a:t>R2018/848 II priedo II dalies 1.3.1  punktas: </a:t>
            </a:r>
            <a:r>
              <a:rPr lang="lt-LT" sz="1400" dirty="0"/>
              <a:t>ekologiškai užauginti ūkiniai gyvūnai ir naminiai paukščiai turi būti gimę arba išsiritę ir užauginti ekologinės gamybos vienetuose. </a:t>
            </a:r>
          </a:p>
          <a:p>
            <a:pPr algn="just"/>
            <a:r>
              <a:rPr lang="lt-LT" sz="1400" dirty="0">
                <a:solidFill>
                  <a:srgbClr val="44AC71"/>
                </a:solidFill>
              </a:rPr>
              <a:t>R2020/2146 3 straipsnio 2 punktas ir EGT 21.6 punktas: </a:t>
            </a:r>
            <a:r>
              <a:rPr lang="lt-LT" sz="1400" dirty="0"/>
              <a:t>nukrypstant nuo Reglamento (ES) 2018/848              II priedo II dalies 1.3.1 punkto, tai atvejais, kai yra didelis gyvūnų gaištamumas ir nėra ekologiškai augintų gyvūnų, bandą ar pulką galima atnaujinti arba pakeisti jų sudėtį naudojant neekologiškai augintus gyvūnus, su sąlyga, kad laikomasi to II priedo II dalies 1.2.2 punkte nurodytų atitinkamų perėjimo prie ekologinės gamybos laikotarpių.</a:t>
            </a:r>
          </a:p>
          <a:p>
            <a:pPr algn="just"/>
            <a:endParaRPr lang="lt-LT" sz="1400" dirty="0">
              <a:solidFill>
                <a:srgbClr val="44AC71"/>
              </a:solidFill>
            </a:endParaRPr>
          </a:p>
          <a:p>
            <a:pPr algn="just"/>
            <a:r>
              <a:rPr lang="lt-LT" sz="1400" dirty="0">
                <a:solidFill>
                  <a:srgbClr val="44AC71"/>
                </a:solidFill>
              </a:rPr>
              <a:t>R2018/848 II priedo II dalies 1.3.4  punktas ir EGT IV skyriaus 21.2 papunktis: </a:t>
            </a:r>
            <a:r>
              <a:rPr lang="lt-LT" sz="1400" dirty="0"/>
              <a:t>į ekologinės gamybos vienetą veisimo tikslais gali būti įvesti neekologiškai auginti gyvūnai, kai duomenys, surinkti 26 straipsnio 2 dalies b punkte nurodytoje  įdiegtoje ekologiškų ir pereinamojo laikotarpio prie ekologinės gamybos laikotarpio ekologiškai auginamų gyvūnų  duomenų bazėje (EGT I skyriaus 6 punktas), kurioje veiklos vykdytojai prekiauja ekologiškai auginamais gyvūnais, rodo, kad kokybiniai arba kiekybiniai ūkininko poreikiai, susiję su ekologiškai auginamais gyvūnais, nėra tenkinami, kompetentinga institucija gali leisti į ekologinės gamybos vienetą įvesti neekologiškai augintus gyvūnus laikantis 1.3.4.4.1–1.3.4.4.4 punktuose nustatytų sąlygų:</a:t>
            </a:r>
            <a:endParaRPr lang="lt-LT" dirty="0"/>
          </a:p>
          <a:p>
            <a:endParaRPr lang="lt-LT" dirty="0"/>
          </a:p>
        </p:txBody>
      </p:sp>
      <p:sp>
        <p:nvSpPr>
          <p:cNvPr id="4" name="Skaidrės numerio vietos rezervavimo ženklas 3">
            <a:extLst>
              <a:ext uri="{FF2B5EF4-FFF2-40B4-BE49-F238E27FC236}">
                <a16:creationId xmlns:a16="http://schemas.microsoft.com/office/drawing/2014/main" id="{17F726E2-B0FC-4730-9DE9-392F31D79AA8}"/>
              </a:ext>
            </a:extLst>
          </p:cNvPr>
          <p:cNvSpPr>
            <a:spLocks noGrp="1"/>
          </p:cNvSpPr>
          <p:nvPr>
            <p:ph type="sldNum" sz="quarter" idx="12"/>
          </p:nvPr>
        </p:nvSpPr>
        <p:spPr/>
        <p:txBody>
          <a:bodyPr/>
          <a:lstStyle/>
          <a:p>
            <a:fld id="{5C7B9FC9-5389-3143-AA9D-27C1EBD46A56}" type="slidenum">
              <a:rPr lang="en-LT" smtClean="0"/>
              <a:pPr/>
              <a:t>8</a:t>
            </a:fld>
            <a:endParaRPr lang="en-LT" dirty="0"/>
          </a:p>
        </p:txBody>
      </p:sp>
    </p:spTree>
    <p:extLst>
      <p:ext uri="{BB962C8B-B14F-4D97-AF65-F5344CB8AC3E}">
        <p14:creationId xmlns:p14="http://schemas.microsoft.com/office/powerpoint/2010/main" val="157978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B5ED58AA-971B-498B-9344-63ED7AE0F0FC}"/>
              </a:ext>
            </a:extLst>
          </p:cNvPr>
          <p:cNvSpPr>
            <a:spLocks noGrp="1"/>
          </p:cNvSpPr>
          <p:nvPr>
            <p:ph type="body" sz="quarter" idx="13"/>
          </p:nvPr>
        </p:nvSpPr>
        <p:spPr>
          <a:xfrm>
            <a:off x="2202502" y="611924"/>
            <a:ext cx="8987114" cy="812614"/>
          </a:xfrm>
        </p:spPr>
        <p:txBody>
          <a:bodyPr/>
          <a:lstStyle/>
          <a:p>
            <a:endParaRPr lang="lt-LT" dirty="0"/>
          </a:p>
          <a:p>
            <a:r>
              <a:rPr lang="lt-LT" sz="2400" dirty="0">
                <a:solidFill>
                  <a:srgbClr val="44AC71"/>
                </a:solidFill>
                <a:latin typeface="Barlow" panose="00000500000000000000" pitchFamily="2" charset="-70"/>
              </a:rPr>
              <a:t>GYVULININKYSTĖS PRODUKTŲ GAMYBOS TAISYKLĖS</a:t>
            </a:r>
          </a:p>
          <a:p>
            <a:endParaRPr lang="lt-LT" dirty="0"/>
          </a:p>
        </p:txBody>
      </p:sp>
      <p:sp>
        <p:nvSpPr>
          <p:cNvPr id="3" name="Teksto vietos rezervavimo ženklas 2">
            <a:extLst>
              <a:ext uri="{FF2B5EF4-FFF2-40B4-BE49-F238E27FC236}">
                <a16:creationId xmlns:a16="http://schemas.microsoft.com/office/drawing/2014/main" id="{C971C4EA-DE86-4C0F-BF61-C582FAC2244B}"/>
              </a:ext>
            </a:extLst>
          </p:cNvPr>
          <p:cNvSpPr>
            <a:spLocks noGrp="1"/>
          </p:cNvSpPr>
          <p:nvPr>
            <p:ph type="body" sz="quarter" idx="14"/>
          </p:nvPr>
        </p:nvSpPr>
        <p:spPr/>
        <p:txBody>
          <a:bodyPr/>
          <a:lstStyle/>
          <a:p>
            <a:r>
              <a:rPr lang="lt-LT" dirty="0"/>
              <a:t>4.1</a:t>
            </a:r>
          </a:p>
        </p:txBody>
      </p:sp>
      <p:sp>
        <p:nvSpPr>
          <p:cNvPr id="5" name="Teksto vietos rezervavimo ženklas 4">
            <a:extLst>
              <a:ext uri="{FF2B5EF4-FFF2-40B4-BE49-F238E27FC236}">
                <a16:creationId xmlns:a16="http://schemas.microsoft.com/office/drawing/2014/main" id="{90222E93-5A68-4A3B-AB51-A704AA7AED37}"/>
              </a:ext>
            </a:extLst>
          </p:cNvPr>
          <p:cNvSpPr>
            <a:spLocks noGrp="1"/>
          </p:cNvSpPr>
          <p:nvPr>
            <p:ph type="body" sz="quarter" idx="17"/>
          </p:nvPr>
        </p:nvSpPr>
        <p:spPr>
          <a:xfrm>
            <a:off x="2201861" y="1424538"/>
            <a:ext cx="9490029" cy="5127181"/>
          </a:xfrm>
        </p:spPr>
        <p:txBody>
          <a:bodyPr/>
          <a:lstStyle/>
          <a:p>
            <a:r>
              <a:rPr lang="lt-LT" sz="1600" b="1" dirty="0">
                <a:latin typeface="Barlow SemiBold" panose="00000700000000000000" pitchFamily="2" charset="-70"/>
              </a:rPr>
              <a:t>Gyvūnų kilmė</a:t>
            </a:r>
          </a:p>
          <a:p>
            <a:endParaRPr lang="lt-LT" dirty="0"/>
          </a:p>
        </p:txBody>
      </p:sp>
      <p:sp>
        <p:nvSpPr>
          <p:cNvPr id="4" name="Skaidrės numerio vietos rezervavimo ženklas 3">
            <a:extLst>
              <a:ext uri="{FF2B5EF4-FFF2-40B4-BE49-F238E27FC236}">
                <a16:creationId xmlns:a16="http://schemas.microsoft.com/office/drawing/2014/main" id="{17F726E2-B0FC-4730-9DE9-392F31D79A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B9FC9-5389-3143-AA9D-27C1EBD46A56}" type="slidenum">
              <a:rPr kumimoji="0" lang="en-LT" sz="1000" b="0" i="0" u="none" strike="noStrike" kern="1200" cap="none" spc="0" normalizeH="0" baseline="0" noProof="0" smtClean="0">
                <a:ln>
                  <a:noFill/>
                </a:ln>
                <a:solidFill>
                  <a:srgbClr val="002836">
                    <a:tint val="75000"/>
                  </a:srgbClr>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LT" sz="1000" b="0" i="0" u="none" strike="noStrike" kern="1200" cap="none" spc="0" normalizeH="0" baseline="0" noProof="0" dirty="0">
              <a:ln>
                <a:noFill/>
              </a:ln>
              <a:solidFill>
                <a:srgbClr val="002836">
                  <a:tint val="75000"/>
                </a:srgbClr>
              </a:solidFill>
              <a:effectLst/>
              <a:uLnTx/>
              <a:uFillTx/>
              <a:latin typeface="Open Sans" pitchFamily="2" charset="0"/>
              <a:ea typeface="Open Sans" pitchFamily="2" charset="0"/>
              <a:cs typeface="Open Sans" pitchFamily="2" charset="0"/>
            </a:endParaRPr>
          </a:p>
        </p:txBody>
      </p:sp>
      <p:sp>
        <p:nvSpPr>
          <p:cNvPr id="7" name="TextBox 6">
            <a:extLst>
              <a:ext uri="{FF2B5EF4-FFF2-40B4-BE49-F238E27FC236}">
                <a16:creationId xmlns:a16="http://schemas.microsoft.com/office/drawing/2014/main" id="{D8223F39-A298-41B7-9C6F-3EA446EA9F12}"/>
              </a:ext>
            </a:extLst>
          </p:cNvPr>
          <p:cNvSpPr txBox="1"/>
          <p:nvPr/>
        </p:nvSpPr>
        <p:spPr>
          <a:xfrm>
            <a:off x="2130840" y="1861559"/>
            <a:ext cx="9561250" cy="5047536"/>
          </a:xfrm>
          <a:prstGeom prst="rect">
            <a:avLst/>
          </a:prstGeom>
          <a:noFill/>
        </p:spPr>
        <p:txBody>
          <a:bodyPr wrap="square">
            <a:spAutoFit/>
          </a:bodyPr>
          <a:lstStyle/>
          <a:p>
            <a:pPr algn="just"/>
            <a:r>
              <a:rPr lang="lt-LT" sz="1400" dirty="0">
                <a:solidFill>
                  <a:srgbClr val="44AC71"/>
                </a:solidFill>
                <a:latin typeface="Open Sans" pitchFamily="2" charset="0"/>
                <a:ea typeface="Open Sans" pitchFamily="2" charset="0"/>
                <a:cs typeface="Open Sans" pitchFamily="2" charset="0"/>
              </a:rPr>
              <a:t>1.3.4.4.1. </a:t>
            </a:r>
            <a:r>
              <a:rPr lang="lt-LT" sz="1400" dirty="0">
                <a:latin typeface="Open Sans" pitchFamily="2" charset="0"/>
                <a:ea typeface="Open Sans" pitchFamily="2" charset="0"/>
                <a:cs typeface="Open Sans" pitchFamily="2" charset="0"/>
              </a:rPr>
              <a:t>veisimo tikslais, neekologiškai auginti jaunikliai gali būti įvesti į bandą ar pulką, kai banda arba pulkas formuojamas pirmą kartą (galvijai, arklinių ir elninių šeimų gyvūnai turi būti jaunesni nei šešių mėnesių; avys ir ožkos turi būti jaunesnės nei 60 dienų; kiaulės turi sverti mažiau kaip 35 kg; triušiai turi būti jaunesni nei trijų mėnesių);</a:t>
            </a:r>
          </a:p>
          <a:p>
            <a:pPr algn="just"/>
            <a:endParaRPr lang="lt-LT" sz="1400" dirty="0">
              <a:latin typeface="Open Sans" pitchFamily="2" charset="0"/>
              <a:ea typeface="Open Sans" pitchFamily="2" charset="0"/>
              <a:cs typeface="Open Sans" pitchFamily="2" charset="0"/>
            </a:endParaRPr>
          </a:p>
          <a:p>
            <a:pPr algn="just"/>
            <a:r>
              <a:rPr lang="lt-LT" sz="1400" dirty="0">
                <a:solidFill>
                  <a:srgbClr val="44AC71"/>
                </a:solidFill>
                <a:latin typeface="Open Sans" pitchFamily="2" charset="0"/>
                <a:ea typeface="Open Sans" pitchFamily="2" charset="0"/>
                <a:cs typeface="Open Sans" pitchFamily="2" charset="0"/>
              </a:rPr>
              <a:t>1.3.4.4.2. </a:t>
            </a:r>
            <a:r>
              <a:rPr lang="lt-LT" sz="1400" dirty="0">
                <a:latin typeface="Open Sans" pitchFamily="2" charset="0"/>
                <a:ea typeface="Open Sans" pitchFamily="2" charset="0"/>
                <a:cs typeface="Open Sans" pitchFamily="2" charset="0"/>
              </a:rPr>
              <a:t>veisimo tikslais, siekiant atnaujinti bandą ar pulką, į jį gali būti įvesti neekologiškai auginti suaugę (EGT VI skyrius 44 punktas) patinai ir neekologiškai augintos palikuonių niekada neturėjusios patelės (gali būti įvesta ne daugiau kaip 10 % suaugusių arklinių šeimos gyvūnų arba galvijų ir 20 % suaugusių kiaulių, avių, ožkų, triušių ar elninių šeimos gyvūnų; gamybos vienetams, kuriuose yra mažiau kaip 10 arklinių, elninių šeimų gyvūnų ar galvijų ar triušių arba mažiau nei penkios kiaulės, avys ar ožkos, atveju toks atnaujinimas gali būti ne didesnis kaip vienas gyvūnas per metus);</a:t>
            </a:r>
          </a:p>
          <a:p>
            <a:pPr algn="just"/>
            <a:endParaRPr lang="lt-LT" sz="1400" dirty="0">
              <a:latin typeface="Open Sans" pitchFamily="2" charset="0"/>
              <a:ea typeface="Open Sans" pitchFamily="2" charset="0"/>
              <a:cs typeface="Open Sans" pitchFamily="2" charset="0"/>
            </a:endParaRPr>
          </a:p>
          <a:p>
            <a:pPr algn="just"/>
            <a:r>
              <a:rPr lang="lt-LT" sz="1400" dirty="0">
                <a:solidFill>
                  <a:srgbClr val="44AC71"/>
                </a:solidFill>
                <a:latin typeface="Open Sans" pitchFamily="2" charset="0"/>
                <a:ea typeface="Open Sans" pitchFamily="2" charset="0"/>
                <a:cs typeface="Open Sans" pitchFamily="2" charset="0"/>
              </a:rPr>
              <a:t>1.3.4.4.3. </a:t>
            </a:r>
            <a:r>
              <a:rPr lang="lt-LT" sz="1400" dirty="0">
                <a:latin typeface="Open Sans" pitchFamily="2" charset="0"/>
                <a:ea typeface="Open Sans" pitchFamily="2" charset="0"/>
                <a:cs typeface="Open Sans" pitchFamily="2" charset="0"/>
              </a:rPr>
              <a:t>nurodyti procentiniai dydžiai gali būti padidinti iki 40 % su sąlyga, kad kompetentinga institucija būtų patvirtinusi, kad yra patenkinta bet kuri  iš nurodytų sąlygų: a) ūkis yra iš esmės plečiamas; b) viena veislė pakeista kita; c) pradėta nauja ūkinių gyvūnų auginimo veikla;</a:t>
            </a:r>
          </a:p>
          <a:p>
            <a:pPr algn="just"/>
            <a:endParaRPr lang="lt-LT" sz="1400" dirty="0">
              <a:solidFill>
                <a:srgbClr val="44AC71"/>
              </a:solidFill>
              <a:latin typeface="Open Sans" pitchFamily="2" charset="0"/>
              <a:ea typeface="Open Sans" pitchFamily="2" charset="0"/>
              <a:cs typeface="Open Sans" pitchFamily="2" charset="0"/>
            </a:endParaRPr>
          </a:p>
          <a:p>
            <a:pPr algn="just"/>
            <a:r>
              <a:rPr lang="lt-LT" sz="1400" dirty="0">
                <a:solidFill>
                  <a:srgbClr val="44AC71"/>
                </a:solidFill>
                <a:latin typeface="Open Sans" pitchFamily="2" charset="0"/>
                <a:ea typeface="Open Sans" pitchFamily="2" charset="0"/>
                <a:cs typeface="Open Sans" pitchFamily="2" charset="0"/>
              </a:rPr>
              <a:t>1.3.4.4.4. </a:t>
            </a:r>
            <a:r>
              <a:rPr lang="lt-LT" sz="1400" dirty="0">
                <a:latin typeface="Open Sans" pitchFamily="2" charset="0"/>
                <a:ea typeface="Open Sans" pitchFamily="2" charset="0"/>
                <a:cs typeface="Open Sans" pitchFamily="2" charset="0"/>
              </a:rPr>
              <a:t>neekologiškai auginti gyvūnai ekologiškais gali būti laikomi, tik jei laikytasi perėjimo prie ekologinės gamybos laikotarpių (12 mėnesių – mėsiniams galvijams ir mėsiniams arklinių šeimos gyvūnams (bet kuriuo atveju ne trumpiau kaip trys ketvirtadaliai jų gyvenimo trukmės); 6 mėnesiai – avims, ožkoms bei kiaulėms ir pieno gamybai skirtiems gyvūnams; 3 mėnesiai – triušiams; 12 mėnesių – elninių šeimos gyvūnams).</a:t>
            </a:r>
          </a:p>
          <a:p>
            <a:pPr algn="just"/>
            <a:endParaRPr lang="lt-LT" sz="1400" dirty="0">
              <a:latin typeface="Open Sans" pitchFamily="2" charset="0"/>
              <a:ea typeface="Open Sans" pitchFamily="2" charset="0"/>
              <a:cs typeface="Open Sans" pitchFamily="2" charset="0"/>
            </a:endParaRPr>
          </a:p>
          <a:p>
            <a:pPr algn="just"/>
            <a:r>
              <a:rPr lang="lt-LT" sz="1400" dirty="0">
                <a:solidFill>
                  <a:srgbClr val="44AC71"/>
                </a:solidFill>
                <a:latin typeface="Open Sans" pitchFamily="2" charset="0"/>
                <a:ea typeface="Open Sans" pitchFamily="2" charset="0"/>
                <a:cs typeface="Open Sans" pitchFamily="2" charset="0"/>
              </a:rPr>
              <a:t>1.3.4.4.5. </a:t>
            </a:r>
            <a:r>
              <a:rPr lang="lt-LT" sz="1400" dirty="0">
                <a:latin typeface="Open Sans" pitchFamily="2" charset="0"/>
                <a:ea typeface="Open Sans" pitchFamily="2" charset="0"/>
                <a:cs typeface="Open Sans" pitchFamily="2" charset="0"/>
              </a:rPr>
              <a:t>neekologiškai auginti gyvūnai iki perėjimo prie ekologinės gamybos laikotarpio pabaigos nuo kitų ūkinių gyvūnų turi būti laikomi  atskirai arba turi būti atpažįstami.</a:t>
            </a:r>
          </a:p>
        </p:txBody>
      </p:sp>
    </p:spTree>
    <p:extLst>
      <p:ext uri="{BB962C8B-B14F-4D97-AF65-F5344CB8AC3E}">
        <p14:creationId xmlns:p14="http://schemas.microsoft.com/office/powerpoint/2010/main" val="1722959412"/>
      </p:ext>
    </p:extLst>
  </p:cSld>
  <p:clrMapOvr>
    <a:masterClrMapping/>
  </p:clrMapOvr>
</p:sld>
</file>

<file path=ppt/theme/theme1.xml><?xml version="1.0" encoding="utf-8"?>
<a:theme xmlns:a="http://schemas.openxmlformats.org/drawingml/2006/main" name="Office Theme">
  <a:themeElements>
    <a:clrScheme name="Ekoagros">
      <a:dk1>
        <a:srgbClr val="002836"/>
      </a:dk1>
      <a:lt1>
        <a:srgbClr val="FFFFFF"/>
      </a:lt1>
      <a:dk2>
        <a:srgbClr val="002836"/>
      </a:dk2>
      <a:lt2>
        <a:srgbClr val="CDEAE4"/>
      </a:lt2>
      <a:accent1>
        <a:srgbClr val="006232"/>
      </a:accent1>
      <a:accent2>
        <a:srgbClr val="44AC71"/>
      </a:accent2>
      <a:accent3>
        <a:srgbClr val="84C349"/>
      </a:accent3>
      <a:accent4>
        <a:srgbClr val="2DB99D"/>
      </a:accent4>
      <a:accent5>
        <a:srgbClr val="E57445"/>
      </a:accent5>
      <a:accent6>
        <a:srgbClr val="DBE9BC"/>
      </a:accent6>
      <a:hlink>
        <a:srgbClr val="006233"/>
      </a:hlink>
      <a:folHlink>
        <a:srgbClr val="44AC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2322</TotalTime>
  <Words>6211</Words>
  <Application>Microsoft Office PowerPoint</Application>
  <PresentationFormat>Widescreen</PresentationFormat>
  <Paragraphs>432</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Barlow</vt:lpstr>
      <vt:lpstr>Barlow SemiBold</vt:lpstr>
      <vt:lpstr>Calibri</vt:lpstr>
      <vt:lpstr>EUAlbertina</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Augustina Trijonytė</dc:creator>
  <cp:lastModifiedBy>Pletra2</cp:lastModifiedBy>
  <cp:revision>112</cp:revision>
  <dcterms:created xsi:type="dcterms:W3CDTF">2022-01-14T19:30:51Z</dcterms:created>
  <dcterms:modified xsi:type="dcterms:W3CDTF">2022-04-01T11:55:53Z</dcterms:modified>
</cp:coreProperties>
</file>