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61" r:id="rId2"/>
    <p:sldId id="262" r:id="rId3"/>
    <p:sldId id="263" r:id="rId4"/>
    <p:sldId id="277" r:id="rId5"/>
    <p:sldId id="281" r:id="rId6"/>
    <p:sldId id="278" r:id="rId7"/>
    <p:sldId id="279" r:id="rId8"/>
    <p:sldId id="280" r:id="rId9"/>
    <p:sldId id="282" r:id="rId10"/>
    <p:sldId id="283" r:id="rId11"/>
    <p:sldId id="293" r:id="rId12"/>
    <p:sldId id="286" r:id="rId13"/>
    <p:sldId id="287" r:id="rId14"/>
    <p:sldId id="288" r:id="rId15"/>
    <p:sldId id="289" r:id="rId16"/>
    <p:sldId id="290" r:id="rId17"/>
    <p:sldId id="291" r:id="rId18"/>
    <p:sldId id="292" r:id="rId19"/>
    <p:sldId id="284" r:id="rId20"/>
    <p:sldId id="285" r:id="rId21"/>
    <p:sldId id="296" r:id="rId22"/>
    <p:sldId id="297" r:id="rId23"/>
    <p:sldId id="298" r:id="rId24"/>
    <p:sldId id="299" r:id="rId25"/>
    <p:sldId id="274" r:id="rId26"/>
  </p:sldIdLst>
  <p:sldSz cx="12192000" cy="6858000"/>
  <p:notesSz cx="6858000" cy="9144000"/>
  <p:defaultTex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0BAC"/>
    <a:srgbClr val="E7E8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3847" autoAdjust="0"/>
  </p:normalViewPr>
  <p:slideViewPr>
    <p:cSldViewPr snapToGrid="0" snapToObjects="1">
      <p:cViewPr varScale="1">
        <p:scale>
          <a:sx n="76" d="100"/>
          <a:sy n="76" d="100"/>
        </p:scale>
        <p:origin x="1092" y="45"/>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57B824-FD16-4071-8614-97E167537D3C}" type="datetimeFigureOut">
              <a:rPr lang="lt-LT" smtClean="0"/>
              <a:t>2022-03-28</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9AF794-0DA6-4E49-9AFB-938BFA80A90C}" type="slidenum">
              <a:rPr lang="lt-LT" smtClean="0"/>
              <a:t>‹#›</a:t>
            </a:fld>
            <a:endParaRPr lang="lt-LT"/>
          </a:p>
        </p:txBody>
      </p:sp>
    </p:spTree>
    <p:extLst>
      <p:ext uri="{BB962C8B-B14F-4D97-AF65-F5344CB8AC3E}">
        <p14:creationId xmlns:p14="http://schemas.microsoft.com/office/powerpoint/2010/main" val="402216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(R 2018/848 II priedas  II dalis 1.3.1. str. ir 1.3.4.3. str.)</a:t>
            </a:r>
            <a:endParaRPr lang="lt-LT" dirty="0"/>
          </a:p>
        </p:txBody>
      </p:sp>
      <p:sp>
        <p:nvSpPr>
          <p:cNvPr id="4" name="Skaidrės numerio vietos rezervavimo ženklas 3"/>
          <p:cNvSpPr>
            <a:spLocks noGrp="1"/>
          </p:cNvSpPr>
          <p:nvPr>
            <p:ph type="sldNum" sz="quarter" idx="5"/>
          </p:nvPr>
        </p:nvSpPr>
        <p:spPr/>
        <p:txBody>
          <a:bodyPr/>
          <a:lstStyle/>
          <a:p>
            <a:fld id="{8D9AF794-0DA6-4E49-9AFB-938BFA80A90C}" type="slidenum">
              <a:rPr lang="lt-LT" smtClean="0"/>
              <a:t>3</a:t>
            </a:fld>
            <a:endParaRPr lang="lt-LT"/>
          </a:p>
        </p:txBody>
      </p:sp>
    </p:spTree>
    <p:extLst>
      <p:ext uri="{BB962C8B-B14F-4D97-AF65-F5344CB8AC3E}">
        <p14:creationId xmlns:p14="http://schemas.microsoft.com/office/powerpoint/2010/main" val="1231344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8D9AF794-0DA6-4E49-9AFB-938BFA80A90C}" type="slidenum">
              <a:rPr lang="lt-LT" smtClean="0"/>
              <a:t>14</a:t>
            </a:fld>
            <a:endParaRPr lang="lt-LT"/>
          </a:p>
        </p:txBody>
      </p:sp>
    </p:spTree>
    <p:extLst>
      <p:ext uri="{BB962C8B-B14F-4D97-AF65-F5344CB8AC3E}">
        <p14:creationId xmlns:p14="http://schemas.microsoft.com/office/powerpoint/2010/main" val="3799576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8D9AF794-0DA6-4E49-9AFB-938BFA80A90C}" type="slidenum">
              <a:rPr lang="lt-LT" smtClean="0"/>
              <a:t>15</a:t>
            </a:fld>
            <a:endParaRPr lang="lt-LT"/>
          </a:p>
        </p:txBody>
      </p:sp>
    </p:spTree>
    <p:extLst>
      <p:ext uri="{BB962C8B-B14F-4D97-AF65-F5344CB8AC3E}">
        <p14:creationId xmlns:p14="http://schemas.microsoft.com/office/powerpoint/2010/main" val="4067870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8D9AF794-0DA6-4E49-9AFB-938BFA80A90C}" type="slidenum">
              <a:rPr lang="lt-LT" smtClean="0"/>
              <a:t>16</a:t>
            </a:fld>
            <a:endParaRPr lang="lt-LT"/>
          </a:p>
        </p:txBody>
      </p:sp>
    </p:spTree>
    <p:extLst>
      <p:ext uri="{BB962C8B-B14F-4D97-AF65-F5344CB8AC3E}">
        <p14:creationId xmlns:p14="http://schemas.microsoft.com/office/powerpoint/2010/main" val="413252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8D9AF794-0DA6-4E49-9AFB-938BFA80A90C}" type="slidenum">
              <a:rPr lang="lt-LT" smtClean="0"/>
              <a:t>17</a:t>
            </a:fld>
            <a:endParaRPr lang="lt-LT"/>
          </a:p>
        </p:txBody>
      </p:sp>
    </p:spTree>
    <p:extLst>
      <p:ext uri="{BB962C8B-B14F-4D97-AF65-F5344CB8AC3E}">
        <p14:creationId xmlns:p14="http://schemas.microsoft.com/office/powerpoint/2010/main" val="3476181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8D9AF794-0DA6-4E49-9AFB-938BFA80A90C}" type="slidenum">
              <a:rPr lang="lt-LT" smtClean="0"/>
              <a:t>18</a:t>
            </a:fld>
            <a:endParaRPr lang="lt-LT"/>
          </a:p>
        </p:txBody>
      </p:sp>
    </p:spTree>
    <p:extLst>
      <p:ext uri="{BB962C8B-B14F-4D97-AF65-F5344CB8AC3E}">
        <p14:creationId xmlns:p14="http://schemas.microsoft.com/office/powerpoint/2010/main" val="2392541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8D9AF794-0DA6-4E49-9AFB-938BFA80A90C}" type="slidenum">
              <a:rPr lang="lt-LT" smtClean="0"/>
              <a:t>19</a:t>
            </a:fld>
            <a:endParaRPr lang="lt-LT"/>
          </a:p>
        </p:txBody>
      </p:sp>
    </p:spTree>
    <p:extLst>
      <p:ext uri="{BB962C8B-B14F-4D97-AF65-F5344CB8AC3E}">
        <p14:creationId xmlns:p14="http://schemas.microsoft.com/office/powerpoint/2010/main" val="1420087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8D9AF794-0DA6-4E49-9AFB-938BFA80A90C}" type="slidenum">
              <a:rPr lang="lt-LT" smtClean="0"/>
              <a:t>20</a:t>
            </a:fld>
            <a:endParaRPr lang="lt-LT"/>
          </a:p>
        </p:txBody>
      </p:sp>
    </p:spTree>
    <p:extLst>
      <p:ext uri="{BB962C8B-B14F-4D97-AF65-F5344CB8AC3E}">
        <p14:creationId xmlns:p14="http://schemas.microsoft.com/office/powerpoint/2010/main" val="2871417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8D9AF794-0DA6-4E49-9AFB-938BFA80A90C}" type="slidenum">
              <a:rPr lang="lt-LT" smtClean="0"/>
              <a:t>21</a:t>
            </a:fld>
            <a:endParaRPr lang="lt-LT"/>
          </a:p>
        </p:txBody>
      </p:sp>
    </p:spTree>
    <p:extLst>
      <p:ext uri="{BB962C8B-B14F-4D97-AF65-F5344CB8AC3E}">
        <p14:creationId xmlns:p14="http://schemas.microsoft.com/office/powerpoint/2010/main" val="2468582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8D9AF794-0DA6-4E49-9AFB-938BFA80A90C}" type="slidenum">
              <a:rPr lang="lt-LT" smtClean="0"/>
              <a:t>22</a:t>
            </a:fld>
            <a:endParaRPr lang="lt-LT"/>
          </a:p>
        </p:txBody>
      </p:sp>
    </p:spTree>
    <p:extLst>
      <p:ext uri="{BB962C8B-B14F-4D97-AF65-F5344CB8AC3E}">
        <p14:creationId xmlns:p14="http://schemas.microsoft.com/office/powerpoint/2010/main" val="3303282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8D9AF794-0DA6-4E49-9AFB-938BFA80A90C}" type="slidenum">
              <a:rPr lang="lt-LT" smtClean="0"/>
              <a:t>24</a:t>
            </a:fld>
            <a:endParaRPr lang="lt-LT"/>
          </a:p>
        </p:txBody>
      </p:sp>
    </p:spTree>
    <p:extLst>
      <p:ext uri="{BB962C8B-B14F-4D97-AF65-F5344CB8AC3E}">
        <p14:creationId xmlns:p14="http://schemas.microsoft.com/office/powerpoint/2010/main" val="2434881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8D9AF794-0DA6-4E49-9AFB-938BFA80A90C}" type="slidenum">
              <a:rPr lang="lt-LT" smtClean="0"/>
              <a:t>4</a:t>
            </a:fld>
            <a:endParaRPr lang="lt-LT"/>
          </a:p>
        </p:txBody>
      </p:sp>
    </p:spTree>
    <p:extLst>
      <p:ext uri="{BB962C8B-B14F-4D97-AF65-F5344CB8AC3E}">
        <p14:creationId xmlns:p14="http://schemas.microsoft.com/office/powerpoint/2010/main" val="3818963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8D9AF794-0DA6-4E49-9AFB-938BFA80A90C}" type="slidenum">
              <a:rPr lang="lt-LT" smtClean="0"/>
              <a:t>6</a:t>
            </a:fld>
            <a:endParaRPr lang="lt-LT"/>
          </a:p>
        </p:txBody>
      </p:sp>
    </p:spTree>
    <p:extLst>
      <p:ext uri="{BB962C8B-B14F-4D97-AF65-F5344CB8AC3E}">
        <p14:creationId xmlns:p14="http://schemas.microsoft.com/office/powerpoint/2010/main" val="3476820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8D9AF794-0DA6-4E49-9AFB-938BFA80A90C}" type="slidenum">
              <a:rPr lang="lt-LT" smtClean="0"/>
              <a:t>7</a:t>
            </a:fld>
            <a:endParaRPr lang="lt-LT"/>
          </a:p>
        </p:txBody>
      </p:sp>
    </p:spTree>
    <p:extLst>
      <p:ext uri="{BB962C8B-B14F-4D97-AF65-F5344CB8AC3E}">
        <p14:creationId xmlns:p14="http://schemas.microsoft.com/office/powerpoint/2010/main" val="1370687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z="1200" dirty="0">
                <a:latin typeface="Barlow" panose="00000500000000000000" pitchFamily="2" charset="-70"/>
              </a:rPr>
              <a:t>Etologija – mokslas tiriantis bendruosius biologinius gyvūnų elgesio pagrindus ir dėsningumus.</a:t>
            </a:r>
            <a:endParaRPr lang="lt-LT" dirty="0"/>
          </a:p>
        </p:txBody>
      </p:sp>
      <p:sp>
        <p:nvSpPr>
          <p:cNvPr id="4" name="Skaidrės numerio vietos rezervavimo ženklas 3"/>
          <p:cNvSpPr>
            <a:spLocks noGrp="1"/>
          </p:cNvSpPr>
          <p:nvPr>
            <p:ph type="sldNum" sz="quarter" idx="5"/>
          </p:nvPr>
        </p:nvSpPr>
        <p:spPr/>
        <p:txBody>
          <a:bodyPr/>
          <a:lstStyle/>
          <a:p>
            <a:fld id="{8D9AF794-0DA6-4E49-9AFB-938BFA80A90C}" type="slidenum">
              <a:rPr lang="lt-LT" smtClean="0"/>
              <a:t>8</a:t>
            </a:fld>
            <a:endParaRPr lang="lt-LT"/>
          </a:p>
        </p:txBody>
      </p:sp>
    </p:spTree>
    <p:extLst>
      <p:ext uri="{BB962C8B-B14F-4D97-AF65-F5344CB8AC3E}">
        <p14:creationId xmlns:p14="http://schemas.microsoft.com/office/powerpoint/2010/main" val="398840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8D9AF794-0DA6-4E49-9AFB-938BFA80A90C}" type="slidenum">
              <a:rPr lang="lt-LT" smtClean="0"/>
              <a:t>10</a:t>
            </a:fld>
            <a:endParaRPr lang="lt-LT"/>
          </a:p>
        </p:txBody>
      </p:sp>
    </p:spTree>
    <p:extLst>
      <p:ext uri="{BB962C8B-B14F-4D97-AF65-F5344CB8AC3E}">
        <p14:creationId xmlns:p14="http://schemas.microsoft.com/office/powerpoint/2010/main" val="1359330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8D9AF794-0DA6-4E49-9AFB-938BFA80A90C}" type="slidenum">
              <a:rPr lang="lt-LT" smtClean="0"/>
              <a:t>11</a:t>
            </a:fld>
            <a:endParaRPr lang="lt-LT"/>
          </a:p>
        </p:txBody>
      </p:sp>
    </p:spTree>
    <p:extLst>
      <p:ext uri="{BB962C8B-B14F-4D97-AF65-F5344CB8AC3E}">
        <p14:creationId xmlns:p14="http://schemas.microsoft.com/office/powerpoint/2010/main" val="3759004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8D9AF794-0DA6-4E49-9AFB-938BFA80A90C}" type="slidenum">
              <a:rPr lang="lt-LT" smtClean="0"/>
              <a:t>12</a:t>
            </a:fld>
            <a:endParaRPr lang="lt-LT"/>
          </a:p>
        </p:txBody>
      </p:sp>
    </p:spTree>
    <p:extLst>
      <p:ext uri="{BB962C8B-B14F-4D97-AF65-F5344CB8AC3E}">
        <p14:creationId xmlns:p14="http://schemas.microsoft.com/office/powerpoint/2010/main" val="1756852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8D9AF794-0DA6-4E49-9AFB-938BFA80A90C}" type="slidenum">
              <a:rPr lang="lt-LT" smtClean="0"/>
              <a:t>13</a:t>
            </a:fld>
            <a:endParaRPr lang="lt-LT"/>
          </a:p>
        </p:txBody>
      </p:sp>
    </p:spTree>
    <p:extLst>
      <p:ext uri="{BB962C8B-B14F-4D97-AF65-F5344CB8AC3E}">
        <p14:creationId xmlns:p14="http://schemas.microsoft.com/office/powerpoint/2010/main" val="36354162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adinė skaidrė">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FA32569-2F4C-0244-8A41-B3141CEA7817}"/>
              </a:ext>
            </a:extLst>
          </p:cNvPr>
          <p:cNvSpPr>
            <a:spLocks noGrp="1"/>
          </p:cNvSpPr>
          <p:nvPr>
            <p:ph type="dt" sz="half" idx="10"/>
          </p:nvPr>
        </p:nvSpPr>
        <p:spPr/>
        <p:txBody>
          <a:bodyPr/>
          <a:lstStyle>
            <a:lvl1pPr>
              <a:defRPr sz="1000">
                <a:latin typeface="Open Sans" pitchFamily="2" charset="0"/>
                <a:ea typeface="Open Sans" pitchFamily="2" charset="0"/>
                <a:cs typeface="Open Sans" pitchFamily="2" charset="0"/>
              </a:defRPr>
            </a:lvl1pPr>
          </a:lstStyle>
          <a:p>
            <a:fld id="{AB26D9C7-A7BD-4A4F-AE8C-76E306E52F25}" type="datetimeFigureOut">
              <a:rPr lang="en-LT" smtClean="0"/>
              <a:pPr/>
              <a:t>03/28/2022</a:t>
            </a:fld>
            <a:endParaRPr lang="en-LT" dirty="0"/>
          </a:p>
        </p:txBody>
      </p:sp>
      <p:sp>
        <p:nvSpPr>
          <p:cNvPr id="6" name="Slide Number Placeholder 5">
            <a:extLst>
              <a:ext uri="{FF2B5EF4-FFF2-40B4-BE49-F238E27FC236}">
                <a16:creationId xmlns:a16="http://schemas.microsoft.com/office/drawing/2014/main" id="{C686D7A3-0EE9-9548-B9F9-7F8CD5557E58}"/>
              </a:ext>
            </a:extLst>
          </p:cNvPr>
          <p:cNvSpPr>
            <a:spLocks noGrp="1"/>
          </p:cNvSpPr>
          <p:nvPr>
            <p:ph type="sldNum" sz="quarter" idx="12"/>
          </p:nvPr>
        </p:nvSpPr>
        <p:spPr/>
        <p:txBody>
          <a:bodyPr/>
          <a:lstStyle>
            <a:lvl1pPr>
              <a:defRPr sz="1000">
                <a:latin typeface="Open Sans" pitchFamily="2" charset="0"/>
                <a:ea typeface="Open Sans" pitchFamily="2" charset="0"/>
                <a:cs typeface="Open Sans" pitchFamily="2" charset="0"/>
              </a:defRPr>
            </a:lvl1pPr>
          </a:lstStyle>
          <a:p>
            <a:fld id="{5C7B9FC9-5389-3143-AA9D-27C1EBD46A56}" type="slidenum">
              <a:rPr lang="en-LT" smtClean="0"/>
              <a:pPr/>
              <a:t>‹#›</a:t>
            </a:fld>
            <a:endParaRPr lang="en-LT" dirty="0"/>
          </a:p>
        </p:txBody>
      </p:sp>
      <p:sp>
        <p:nvSpPr>
          <p:cNvPr id="10" name="Rectangle 9">
            <a:extLst>
              <a:ext uri="{FF2B5EF4-FFF2-40B4-BE49-F238E27FC236}">
                <a16:creationId xmlns:a16="http://schemas.microsoft.com/office/drawing/2014/main" id="{01A0599C-1975-B141-967F-CA8B63E637E0}"/>
              </a:ext>
            </a:extLst>
          </p:cNvPr>
          <p:cNvSpPr/>
          <p:nvPr userDrawn="1"/>
        </p:nvSpPr>
        <p:spPr>
          <a:xfrm>
            <a:off x="4706754" y="0"/>
            <a:ext cx="748524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2" name="Rectangle 11">
            <a:extLst>
              <a:ext uri="{FF2B5EF4-FFF2-40B4-BE49-F238E27FC236}">
                <a16:creationId xmlns:a16="http://schemas.microsoft.com/office/drawing/2014/main" id="{EE4999A4-2EE9-5D4C-9414-45FBC7097889}"/>
              </a:ext>
            </a:extLst>
          </p:cNvPr>
          <p:cNvSpPr/>
          <p:nvPr userDrawn="1"/>
        </p:nvSpPr>
        <p:spPr>
          <a:xfrm>
            <a:off x="0" y="0"/>
            <a:ext cx="470675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9" name="Text Placeholder 8">
            <a:extLst>
              <a:ext uri="{FF2B5EF4-FFF2-40B4-BE49-F238E27FC236}">
                <a16:creationId xmlns:a16="http://schemas.microsoft.com/office/drawing/2014/main" id="{C1E3016A-B06A-3A44-96F1-C727EBC70F30}"/>
              </a:ext>
            </a:extLst>
          </p:cNvPr>
          <p:cNvSpPr>
            <a:spLocks noGrp="1"/>
          </p:cNvSpPr>
          <p:nvPr>
            <p:ph type="body" sz="quarter" idx="13" hasCustomPrompt="1"/>
          </p:nvPr>
        </p:nvSpPr>
        <p:spPr>
          <a:xfrm>
            <a:off x="943947" y="4144246"/>
            <a:ext cx="3161938" cy="1003660"/>
          </a:xfrm>
          <a:prstGeom prst="rect">
            <a:avLst/>
          </a:prstGeom>
        </p:spPr>
        <p:txBody>
          <a:bodyPr anchor="b"/>
          <a:lstStyle>
            <a:lvl1pPr marL="0" indent="0">
              <a:lnSpc>
                <a:spcPct val="90000"/>
              </a:lnSpc>
              <a:spcBef>
                <a:spcPts val="0"/>
              </a:spcBef>
              <a:buNone/>
              <a:defRPr sz="3200" b="1" i="0">
                <a:solidFill>
                  <a:schemeClr val="bg1"/>
                </a:solidFill>
                <a:latin typeface="Barlow SemiBold" pitchFamily="2" charset="77"/>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lt-LT" noProof="1"/>
              <a:t>Prezentacijos</a:t>
            </a:r>
            <a:br>
              <a:rPr lang="lt-LT" noProof="1"/>
            </a:br>
            <a:r>
              <a:rPr lang="lt-LT" noProof="1"/>
              <a:t>pavadinimas</a:t>
            </a:r>
          </a:p>
        </p:txBody>
      </p:sp>
      <p:pic>
        <p:nvPicPr>
          <p:cNvPr id="2" name="Picture 1">
            <a:extLst>
              <a:ext uri="{FF2B5EF4-FFF2-40B4-BE49-F238E27FC236}">
                <a16:creationId xmlns:a16="http://schemas.microsoft.com/office/drawing/2014/main" id="{E913FF57-9018-904B-876A-6D666E6A4A59}"/>
              </a:ext>
            </a:extLst>
          </p:cNvPr>
          <p:cNvPicPr>
            <a:picLocks noChangeAspect="1"/>
          </p:cNvPicPr>
          <p:nvPr userDrawn="1"/>
        </p:nvPicPr>
        <p:blipFill>
          <a:blip r:embed="rId2"/>
          <a:stretch>
            <a:fillRect/>
          </a:stretch>
        </p:blipFill>
        <p:spPr>
          <a:xfrm>
            <a:off x="943947" y="1085182"/>
            <a:ext cx="1265853" cy="772495"/>
          </a:xfrm>
          <a:prstGeom prst="rect">
            <a:avLst/>
          </a:prstGeom>
        </p:spPr>
      </p:pic>
      <p:pic>
        <p:nvPicPr>
          <p:cNvPr id="7" name="Picture 6">
            <a:extLst>
              <a:ext uri="{FF2B5EF4-FFF2-40B4-BE49-F238E27FC236}">
                <a16:creationId xmlns:a16="http://schemas.microsoft.com/office/drawing/2014/main" id="{94EC6002-1FEE-244A-B04F-61C7F2D75DBC}"/>
              </a:ext>
            </a:extLst>
          </p:cNvPr>
          <p:cNvPicPr>
            <a:picLocks noChangeAspect="1"/>
          </p:cNvPicPr>
          <p:nvPr userDrawn="1"/>
        </p:nvPicPr>
        <p:blipFill>
          <a:blip r:embed="rId3"/>
          <a:stretch>
            <a:fillRect/>
          </a:stretch>
        </p:blipFill>
        <p:spPr>
          <a:xfrm>
            <a:off x="5319983" y="664143"/>
            <a:ext cx="6872017" cy="6193857"/>
          </a:xfrm>
          <a:prstGeom prst="rect">
            <a:avLst/>
          </a:prstGeom>
        </p:spPr>
      </p:pic>
      <p:sp>
        <p:nvSpPr>
          <p:cNvPr id="13" name="Text Placeholder 9">
            <a:extLst>
              <a:ext uri="{FF2B5EF4-FFF2-40B4-BE49-F238E27FC236}">
                <a16:creationId xmlns:a16="http://schemas.microsoft.com/office/drawing/2014/main" id="{CBCCB157-C746-A74E-A7C1-B55001E2CE1C}"/>
              </a:ext>
            </a:extLst>
          </p:cNvPr>
          <p:cNvSpPr>
            <a:spLocks noGrp="1"/>
          </p:cNvSpPr>
          <p:nvPr>
            <p:ph type="body" sz="quarter" idx="17" hasCustomPrompt="1"/>
          </p:nvPr>
        </p:nvSpPr>
        <p:spPr>
          <a:xfrm>
            <a:off x="943947" y="5406400"/>
            <a:ext cx="3161938" cy="366418"/>
          </a:xfrm>
          <a:prstGeom prst="rect">
            <a:avLst/>
          </a:prstGeom>
        </p:spPr>
        <p:txBody>
          <a:bodyPr/>
          <a:lstStyle>
            <a:lvl1pPr marL="0" indent="0">
              <a:spcBef>
                <a:spcPts val="0"/>
              </a:spcBef>
              <a:buNone/>
              <a:defRPr sz="1200" b="0" i="0">
                <a:solidFill>
                  <a:schemeClr val="accent2"/>
                </a:solidFill>
                <a:latin typeface="Open Sans" pitchFamily="2" charset="0"/>
                <a:ea typeface="Open Sans" pitchFamily="2" charset="0"/>
                <a:cs typeface="Open Sans" pitchFamily="2" charset="0"/>
              </a:defRPr>
            </a:lvl1pPr>
          </a:lstStyle>
          <a:p>
            <a:pPr lvl="0"/>
            <a:r>
              <a:rPr lang="lt-LT" noProof="1"/>
              <a:t>Autorius / data / pastaba</a:t>
            </a:r>
          </a:p>
        </p:txBody>
      </p:sp>
    </p:spTree>
    <p:extLst>
      <p:ext uri="{BB962C8B-B14F-4D97-AF65-F5344CB8AC3E}">
        <p14:creationId xmlns:p14="http://schemas.microsoft.com/office/powerpoint/2010/main" val="2294582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kaidrė 8">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61E8C2-0DCA-5748-9AD1-EAF64FDB3574}"/>
              </a:ext>
            </a:extLst>
          </p:cNvPr>
          <p:cNvSpPr/>
          <p:nvPr userDrawn="1"/>
        </p:nvSpPr>
        <p:spPr>
          <a:xfrm>
            <a:off x="-61292" y="697091"/>
            <a:ext cx="1610959" cy="833326"/>
          </a:xfrm>
          <a:prstGeom prst="rect">
            <a:avLst/>
          </a:prstGeom>
          <a:solidFill>
            <a:srgbClr val="E7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4" name="Date Placeholder 3">
            <a:extLst>
              <a:ext uri="{FF2B5EF4-FFF2-40B4-BE49-F238E27FC236}">
                <a16:creationId xmlns:a16="http://schemas.microsoft.com/office/drawing/2014/main" id="{7FA32569-2F4C-0244-8A41-B3141CEA7817}"/>
              </a:ext>
            </a:extLst>
          </p:cNvPr>
          <p:cNvSpPr>
            <a:spLocks noGrp="1"/>
          </p:cNvSpPr>
          <p:nvPr>
            <p:ph type="dt" sz="half" idx="10"/>
          </p:nvPr>
        </p:nvSpPr>
        <p:spPr/>
        <p:txBody>
          <a:bodyPr/>
          <a:lstStyle>
            <a:lvl1pPr>
              <a:defRPr sz="1000">
                <a:latin typeface="Open Sans" pitchFamily="2" charset="0"/>
                <a:ea typeface="Open Sans" pitchFamily="2" charset="0"/>
                <a:cs typeface="Open Sans" pitchFamily="2" charset="0"/>
              </a:defRPr>
            </a:lvl1pPr>
          </a:lstStyle>
          <a:p>
            <a:fld id="{AB26D9C7-A7BD-4A4F-AE8C-76E306E52F25}" type="datetimeFigureOut">
              <a:rPr lang="en-LT" smtClean="0"/>
              <a:pPr/>
              <a:t>03/28/2022</a:t>
            </a:fld>
            <a:endParaRPr lang="en-LT" dirty="0"/>
          </a:p>
        </p:txBody>
      </p:sp>
      <p:sp>
        <p:nvSpPr>
          <p:cNvPr id="6" name="Slide Number Placeholder 5">
            <a:extLst>
              <a:ext uri="{FF2B5EF4-FFF2-40B4-BE49-F238E27FC236}">
                <a16:creationId xmlns:a16="http://schemas.microsoft.com/office/drawing/2014/main" id="{C686D7A3-0EE9-9548-B9F9-7F8CD5557E58}"/>
              </a:ext>
            </a:extLst>
          </p:cNvPr>
          <p:cNvSpPr>
            <a:spLocks noGrp="1"/>
          </p:cNvSpPr>
          <p:nvPr>
            <p:ph type="sldNum" sz="quarter" idx="12"/>
          </p:nvPr>
        </p:nvSpPr>
        <p:spPr/>
        <p:txBody>
          <a:bodyPr/>
          <a:lstStyle>
            <a:lvl1pPr>
              <a:defRPr sz="1000">
                <a:latin typeface="Open Sans" pitchFamily="2" charset="0"/>
                <a:ea typeface="Open Sans" pitchFamily="2" charset="0"/>
                <a:cs typeface="Open Sans" pitchFamily="2" charset="0"/>
              </a:defRPr>
            </a:lvl1pPr>
          </a:lstStyle>
          <a:p>
            <a:fld id="{5C7B9FC9-5389-3143-AA9D-27C1EBD46A56}" type="slidenum">
              <a:rPr lang="en-LT" smtClean="0"/>
              <a:pPr/>
              <a:t>‹#›</a:t>
            </a:fld>
            <a:endParaRPr lang="en-LT" dirty="0"/>
          </a:p>
        </p:txBody>
      </p:sp>
      <p:sp>
        <p:nvSpPr>
          <p:cNvPr id="14" name="Text Placeholder 13">
            <a:extLst>
              <a:ext uri="{FF2B5EF4-FFF2-40B4-BE49-F238E27FC236}">
                <a16:creationId xmlns:a16="http://schemas.microsoft.com/office/drawing/2014/main" id="{F93843EB-8897-1E4C-A610-708D45DD02FF}"/>
              </a:ext>
            </a:extLst>
          </p:cNvPr>
          <p:cNvSpPr>
            <a:spLocks noGrp="1"/>
          </p:cNvSpPr>
          <p:nvPr>
            <p:ph type="body" sz="quarter" idx="14" hasCustomPrompt="1"/>
          </p:nvPr>
        </p:nvSpPr>
        <p:spPr>
          <a:xfrm>
            <a:off x="0" y="804528"/>
            <a:ext cx="1407854" cy="620010"/>
          </a:xfrm>
          <a:prstGeom prst="rect">
            <a:avLst/>
          </a:prstGeom>
        </p:spPr>
        <p:txBody>
          <a:bodyPr anchor="ctr"/>
          <a:lstStyle>
            <a:lvl1pPr marL="0" indent="0" algn="r">
              <a:buNone/>
              <a:defRPr sz="4000" b="0" i="0">
                <a:solidFill>
                  <a:schemeClr val="bg1"/>
                </a:solidFill>
                <a:latin typeface="Barlow" pitchFamily="2" charset="77"/>
              </a:defRPr>
            </a:lvl1pPr>
          </a:lstStyle>
          <a:p>
            <a:pPr lvl="0"/>
            <a:r>
              <a:rPr lang="en-LT" dirty="0"/>
              <a:t>01</a:t>
            </a:r>
          </a:p>
        </p:txBody>
      </p:sp>
      <p:pic>
        <p:nvPicPr>
          <p:cNvPr id="15" name="Picture 14">
            <a:extLst>
              <a:ext uri="{FF2B5EF4-FFF2-40B4-BE49-F238E27FC236}">
                <a16:creationId xmlns:a16="http://schemas.microsoft.com/office/drawing/2014/main" id="{65FE71A3-C352-E742-91A8-AC5F21499677}"/>
              </a:ext>
            </a:extLst>
          </p:cNvPr>
          <p:cNvPicPr>
            <a:picLocks noChangeAspect="1"/>
          </p:cNvPicPr>
          <p:nvPr userDrawn="1"/>
        </p:nvPicPr>
        <p:blipFill>
          <a:blip r:embed="rId2"/>
          <a:stretch>
            <a:fillRect/>
          </a:stretch>
        </p:blipFill>
        <p:spPr>
          <a:xfrm>
            <a:off x="467452" y="5750059"/>
            <a:ext cx="930777" cy="568325"/>
          </a:xfrm>
          <a:prstGeom prst="rect">
            <a:avLst/>
          </a:prstGeom>
        </p:spPr>
      </p:pic>
      <p:sp>
        <p:nvSpPr>
          <p:cNvPr id="5" name="Picture Placeholder 4">
            <a:extLst>
              <a:ext uri="{FF2B5EF4-FFF2-40B4-BE49-F238E27FC236}">
                <a16:creationId xmlns:a16="http://schemas.microsoft.com/office/drawing/2014/main" id="{3D63E623-48F4-7C42-823A-F99B825A8B32}"/>
              </a:ext>
            </a:extLst>
          </p:cNvPr>
          <p:cNvSpPr>
            <a:spLocks noGrp="1"/>
          </p:cNvSpPr>
          <p:nvPr>
            <p:ph type="pic" sz="quarter" idx="15" hasCustomPrompt="1"/>
          </p:nvPr>
        </p:nvSpPr>
        <p:spPr>
          <a:xfrm>
            <a:off x="2201863" y="1992312"/>
            <a:ext cx="9151937" cy="4326071"/>
          </a:xfrm>
          <a:prstGeom prst="rect">
            <a:avLst/>
          </a:prstGeom>
        </p:spPr>
        <p:txBody>
          <a:bodyPr/>
          <a:lstStyle>
            <a:lvl1pPr>
              <a:defRPr sz="1800"/>
            </a:lvl1pPr>
          </a:lstStyle>
          <a:p>
            <a:r>
              <a:rPr lang="en-LT" dirty="0"/>
              <a:t>Nuotrauka/infografikas</a:t>
            </a:r>
          </a:p>
        </p:txBody>
      </p:sp>
      <p:sp>
        <p:nvSpPr>
          <p:cNvPr id="17" name="Text Placeholder 8">
            <a:extLst>
              <a:ext uri="{FF2B5EF4-FFF2-40B4-BE49-F238E27FC236}">
                <a16:creationId xmlns:a16="http://schemas.microsoft.com/office/drawing/2014/main" id="{6DD4B34C-5187-2240-B4A2-A8AFB734D177}"/>
              </a:ext>
            </a:extLst>
          </p:cNvPr>
          <p:cNvSpPr>
            <a:spLocks noGrp="1"/>
          </p:cNvSpPr>
          <p:nvPr>
            <p:ph type="body" sz="quarter" idx="13" hasCustomPrompt="1"/>
          </p:nvPr>
        </p:nvSpPr>
        <p:spPr>
          <a:xfrm>
            <a:off x="2202501" y="611924"/>
            <a:ext cx="8942079" cy="1003660"/>
          </a:xfrm>
          <a:prstGeom prst="rect">
            <a:avLst/>
          </a:prstGeom>
        </p:spPr>
        <p:txBody>
          <a:bodyPr anchor="ctr"/>
          <a:lstStyle>
            <a:lvl1pPr marL="0" indent="0">
              <a:lnSpc>
                <a:spcPct val="90000"/>
              </a:lnSpc>
              <a:spcBef>
                <a:spcPts val="0"/>
              </a:spcBef>
              <a:buNone/>
              <a:defRPr sz="3200" b="1" i="0">
                <a:solidFill>
                  <a:schemeClr val="accent2"/>
                </a:solidFill>
                <a:latin typeface="Barlow SemiBold" pitchFamily="2" charset="77"/>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lt-LT" noProof="1"/>
              <a:t>Skaidrės</a:t>
            </a:r>
            <a:br>
              <a:rPr lang="lt-LT" noProof="1"/>
            </a:br>
            <a:r>
              <a:rPr lang="lt-LT" noProof="1"/>
              <a:t>pavadinimas</a:t>
            </a:r>
          </a:p>
        </p:txBody>
      </p:sp>
    </p:spTree>
    <p:extLst>
      <p:ext uri="{BB962C8B-B14F-4D97-AF65-F5344CB8AC3E}">
        <p14:creationId xmlns:p14="http://schemas.microsoft.com/office/powerpoint/2010/main" val="4097762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kaidrė 9">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61E8C2-0DCA-5748-9AD1-EAF64FDB3574}"/>
              </a:ext>
            </a:extLst>
          </p:cNvPr>
          <p:cNvSpPr/>
          <p:nvPr userDrawn="1"/>
        </p:nvSpPr>
        <p:spPr>
          <a:xfrm>
            <a:off x="-61292" y="697091"/>
            <a:ext cx="1610959" cy="833326"/>
          </a:xfrm>
          <a:prstGeom prst="rect">
            <a:avLst/>
          </a:prstGeom>
          <a:solidFill>
            <a:srgbClr val="E7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4" name="Date Placeholder 3">
            <a:extLst>
              <a:ext uri="{FF2B5EF4-FFF2-40B4-BE49-F238E27FC236}">
                <a16:creationId xmlns:a16="http://schemas.microsoft.com/office/drawing/2014/main" id="{7FA32569-2F4C-0244-8A41-B3141CEA7817}"/>
              </a:ext>
            </a:extLst>
          </p:cNvPr>
          <p:cNvSpPr>
            <a:spLocks noGrp="1"/>
          </p:cNvSpPr>
          <p:nvPr>
            <p:ph type="dt" sz="half" idx="10"/>
          </p:nvPr>
        </p:nvSpPr>
        <p:spPr/>
        <p:txBody>
          <a:bodyPr/>
          <a:lstStyle>
            <a:lvl1pPr>
              <a:defRPr sz="1000">
                <a:latin typeface="Open Sans" pitchFamily="2" charset="0"/>
                <a:ea typeface="Open Sans" pitchFamily="2" charset="0"/>
                <a:cs typeface="Open Sans" pitchFamily="2" charset="0"/>
              </a:defRPr>
            </a:lvl1pPr>
          </a:lstStyle>
          <a:p>
            <a:fld id="{AB26D9C7-A7BD-4A4F-AE8C-76E306E52F25}" type="datetimeFigureOut">
              <a:rPr lang="en-LT" smtClean="0"/>
              <a:pPr/>
              <a:t>03/28/2022</a:t>
            </a:fld>
            <a:endParaRPr lang="en-LT" dirty="0"/>
          </a:p>
        </p:txBody>
      </p:sp>
      <p:sp>
        <p:nvSpPr>
          <p:cNvPr id="6" name="Slide Number Placeholder 5">
            <a:extLst>
              <a:ext uri="{FF2B5EF4-FFF2-40B4-BE49-F238E27FC236}">
                <a16:creationId xmlns:a16="http://schemas.microsoft.com/office/drawing/2014/main" id="{C686D7A3-0EE9-9548-B9F9-7F8CD5557E58}"/>
              </a:ext>
            </a:extLst>
          </p:cNvPr>
          <p:cNvSpPr>
            <a:spLocks noGrp="1"/>
          </p:cNvSpPr>
          <p:nvPr>
            <p:ph type="sldNum" sz="quarter" idx="12"/>
          </p:nvPr>
        </p:nvSpPr>
        <p:spPr/>
        <p:txBody>
          <a:bodyPr/>
          <a:lstStyle>
            <a:lvl1pPr>
              <a:defRPr sz="1000">
                <a:latin typeface="Open Sans" pitchFamily="2" charset="0"/>
                <a:ea typeface="Open Sans" pitchFamily="2" charset="0"/>
                <a:cs typeface="Open Sans" pitchFamily="2" charset="0"/>
              </a:defRPr>
            </a:lvl1pPr>
          </a:lstStyle>
          <a:p>
            <a:fld id="{5C7B9FC9-5389-3143-AA9D-27C1EBD46A56}" type="slidenum">
              <a:rPr lang="en-LT" smtClean="0"/>
              <a:pPr/>
              <a:t>‹#›</a:t>
            </a:fld>
            <a:endParaRPr lang="en-LT" dirty="0"/>
          </a:p>
        </p:txBody>
      </p:sp>
      <p:sp>
        <p:nvSpPr>
          <p:cNvPr id="14" name="Text Placeholder 13">
            <a:extLst>
              <a:ext uri="{FF2B5EF4-FFF2-40B4-BE49-F238E27FC236}">
                <a16:creationId xmlns:a16="http://schemas.microsoft.com/office/drawing/2014/main" id="{F93843EB-8897-1E4C-A610-708D45DD02FF}"/>
              </a:ext>
            </a:extLst>
          </p:cNvPr>
          <p:cNvSpPr>
            <a:spLocks noGrp="1"/>
          </p:cNvSpPr>
          <p:nvPr>
            <p:ph type="body" sz="quarter" idx="14" hasCustomPrompt="1"/>
          </p:nvPr>
        </p:nvSpPr>
        <p:spPr>
          <a:xfrm>
            <a:off x="0" y="804528"/>
            <a:ext cx="1407854" cy="620010"/>
          </a:xfrm>
          <a:prstGeom prst="rect">
            <a:avLst/>
          </a:prstGeom>
        </p:spPr>
        <p:txBody>
          <a:bodyPr anchor="ctr"/>
          <a:lstStyle>
            <a:lvl1pPr marL="0" indent="0" algn="r">
              <a:buNone/>
              <a:defRPr sz="4000" b="0" i="0">
                <a:solidFill>
                  <a:schemeClr val="bg1"/>
                </a:solidFill>
                <a:latin typeface="Barlow" pitchFamily="2" charset="77"/>
              </a:defRPr>
            </a:lvl1pPr>
          </a:lstStyle>
          <a:p>
            <a:pPr lvl="0"/>
            <a:r>
              <a:rPr lang="en-LT" dirty="0"/>
              <a:t>01</a:t>
            </a:r>
          </a:p>
        </p:txBody>
      </p:sp>
      <p:pic>
        <p:nvPicPr>
          <p:cNvPr id="15" name="Picture 14">
            <a:extLst>
              <a:ext uri="{FF2B5EF4-FFF2-40B4-BE49-F238E27FC236}">
                <a16:creationId xmlns:a16="http://schemas.microsoft.com/office/drawing/2014/main" id="{65FE71A3-C352-E742-91A8-AC5F21499677}"/>
              </a:ext>
            </a:extLst>
          </p:cNvPr>
          <p:cNvPicPr>
            <a:picLocks noChangeAspect="1"/>
          </p:cNvPicPr>
          <p:nvPr userDrawn="1"/>
        </p:nvPicPr>
        <p:blipFill>
          <a:blip r:embed="rId2"/>
          <a:stretch>
            <a:fillRect/>
          </a:stretch>
        </p:blipFill>
        <p:spPr>
          <a:xfrm>
            <a:off x="467452" y="5750059"/>
            <a:ext cx="930777" cy="568325"/>
          </a:xfrm>
          <a:prstGeom prst="rect">
            <a:avLst/>
          </a:prstGeom>
        </p:spPr>
      </p:pic>
      <p:sp>
        <p:nvSpPr>
          <p:cNvPr id="5" name="Picture Placeholder 4">
            <a:extLst>
              <a:ext uri="{FF2B5EF4-FFF2-40B4-BE49-F238E27FC236}">
                <a16:creationId xmlns:a16="http://schemas.microsoft.com/office/drawing/2014/main" id="{EAD78D84-EB12-AA4D-AF11-294F95373949}"/>
              </a:ext>
            </a:extLst>
          </p:cNvPr>
          <p:cNvSpPr>
            <a:spLocks noGrp="1"/>
          </p:cNvSpPr>
          <p:nvPr>
            <p:ph type="pic" sz="quarter" idx="24" hasCustomPrompt="1"/>
          </p:nvPr>
        </p:nvSpPr>
        <p:spPr>
          <a:xfrm>
            <a:off x="2202504" y="2562530"/>
            <a:ext cx="1185862" cy="1185863"/>
          </a:xfrm>
          <a:prstGeom prst="rect">
            <a:avLst/>
          </a:prstGeom>
        </p:spPr>
        <p:txBody>
          <a:bodyPr/>
          <a:lstStyle>
            <a:lvl1pPr>
              <a:defRPr sz="1800"/>
            </a:lvl1pPr>
          </a:lstStyle>
          <a:p>
            <a:r>
              <a:rPr lang="lt-LT" noProof="1"/>
              <a:t>ikona</a:t>
            </a:r>
          </a:p>
        </p:txBody>
      </p:sp>
      <p:sp>
        <p:nvSpPr>
          <p:cNvPr id="21" name="Picture Placeholder 4">
            <a:extLst>
              <a:ext uri="{FF2B5EF4-FFF2-40B4-BE49-F238E27FC236}">
                <a16:creationId xmlns:a16="http://schemas.microsoft.com/office/drawing/2014/main" id="{510AF0BC-1F03-1345-8E3F-0F2A7DBB6DC3}"/>
              </a:ext>
            </a:extLst>
          </p:cNvPr>
          <p:cNvSpPr>
            <a:spLocks noGrp="1"/>
          </p:cNvSpPr>
          <p:nvPr>
            <p:ph type="pic" sz="quarter" idx="25" hasCustomPrompt="1"/>
          </p:nvPr>
        </p:nvSpPr>
        <p:spPr>
          <a:xfrm>
            <a:off x="5272961" y="2582709"/>
            <a:ext cx="1185862" cy="1185863"/>
          </a:xfrm>
          <a:prstGeom prst="rect">
            <a:avLst/>
          </a:prstGeom>
        </p:spPr>
        <p:txBody>
          <a:bodyPr/>
          <a:lstStyle>
            <a:lvl1pPr>
              <a:defRPr sz="1800"/>
            </a:lvl1pPr>
          </a:lstStyle>
          <a:p>
            <a:r>
              <a:rPr lang="lt-LT" noProof="1"/>
              <a:t>ikona</a:t>
            </a:r>
          </a:p>
        </p:txBody>
      </p:sp>
      <p:sp>
        <p:nvSpPr>
          <p:cNvPr id="23" name="Text Placeholder 6">
            <a:extLst>
              <a:ext uri="{FF2B5EF4-FFF2-40B4-BE49-F238E27FC236}">
                <a16:creationId xmlns:a16="http://schemas.microsoft.com/office/drawing/2014/main" id="{B772D566-DA4E-F348-904B-F47EEF059DC1}"/>
              </a:ext>
            </a:extLst>
          </p:cNvPr>
          <p:cNvSpPr>
            <a:spLocks noGrp="1"/>
          </p:cNvSpPr>
          <p:nvPr>
            <p:ph type="body" sz="quarter" idx="27" hasCustomPrompt="1"/>
          </p:nvPr>
        </p:nvSpPr>
        <p:spPr>
          <a:xfrm>
            <a:off x="2202504" y="4007390"/>
            <a:ext cx="2819027" cy="284516"/>
          </a:xfrm>
          <a:prstGeom prst="rect">
            <a:avLst/>
          </a:prstGeom>
        </p:spPr>
        <p:txBody>
          <a:bodyPr/>
          <a:lstStyle>
            <a:lvl1pPr marL="0" indent="0">
              <a:lnSpc>
                <a:spcPct val="80000"/>
              </a:lnSpc>
              <a:buNone/>
              <a:defRPr sz="1800" b="1" i="0">
                <a:solidFill>
                  <a:schemeClr val="accent2"/>
                </a:solidFill>
                <a:latin typeface="Barlow" pitchFamily="2" charset="77"/>
              </a:defRPr>
            </a:lvl1pPr>
          </a:lstStyle>
          <a:p>
            <a:pPr lvl="0"/>
            <a:r>
              <a:rPr lang="lt-LT" noProof="1"/>
              <a:t>ANTRAŠTĖ</a:t>
            </a:r>
          </a:p>
        </p:txBody>
      </p:sp>
      <p:sp>
        <p:nvSpPr>
          <p:cNvPr id="25" name="Text Placeholder 9">
            <a:extLst>
              <a:ext uri="{FF2B5EF4-FFF2-40B4-BE49-F238E27FC236}">
                <a16:creationId xmlns:a16="http://schemas.microsoft.com/office/drawing/2014/main" id="{6408CE43-B9FF-7141-87EE-B2B100EC6280}"/>
              </a:ext>
            </a:extLst>
          </p:cNvPr>
          <p:cNvSpPr>
            <a:spLocks noGrp="1"/>
          </p:cNvSpPr>
          <p:nvPr>
            <p:ph type="body" sz="quarter" idx="29" hasCustomPrompt="1"/>
          </p:nvPr>
        </p:nvSpPr>
        <p:spPr>
          <a:xfrm>
            <a:off x="2201863" y="4764983"/>
            <a:ext cx="2819560" cy="1566302"/>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26" name="Text Placeholder 6">
            <a:extLst>
              <a:ext uri="{FF2B5EF4-FFF2-40B4-BE49-F238E27FC236}">
                <a16:creationId xmlns:a16="http://schemas.microsoft.com/office/drawing/2014/main" id="{22892050-AA10-D141-91A3-79357241F396}"/>
              </a:ext>
            </a:extLst>
          </p:cNvPr>
          <p:cNvSpPr>
            <a:spLocks noGrp="1"/>
          </p:cNvSpPr>
          <p:nvPr>
            <p:ph type="body" sz="quarter" idx="30" hasCustomPrompt="1"/>
          </p:nvPr>
        </p:nvSpPr>
        <p:spPr>
          <a:xfrm>
            <a:off x="5264083" y="4007390"/>
            <a:ext cx="2819027" cy="284516"/>
          </a:xfrm>
          <a:prstGeom prst="rect">
            <a:avLst/>
          </a:prstGeom>
        </p:spPr>
        <p:txBody>
          <a:bodyPr/>
          <a:lstStyle>
            <a:lvl1pPr marL="0" indent="0">
              <a:lnSpc>
                <a:spcPct val="80000"/>
              </a:lnSpc>
              <a:buNone/>
              <a:defRPr sz="1800" b="1" i="0">
                <a:solidFill>
                  <a:schemeClr val="accent2"/>
                </a:solidFill>
                <a:latin typeface="Barlow" pitchFamily="2" charset="77"/>
              </a:defRPr>
            </a:lvl1pPr>
          </a:lstStyle>
          <a:p>
            <a:pPr lvl="0"/>
            <a:r>
              <a:rPr lang="lt-LT" noProof="1"/>
              <a:t>ANTRAŠTĖ</a:t>
            </a:r>
          </a:p>
        </p:txBody>
      </p:sp>
      <p:sp>
        <p:nvSpPr>
          <p:cNvPr id="28" name="Text Placeholder 9">
            <a:extLst>
              <a:ext uri="{FF2B5EF4-FFF2-40B4-BE49-F238E27FC236}">
                <a16:creationId xmlns:a16="http://schemas.microsoft.com/office/drawing/2014/main" id="{59FF8C36-D08F-6746-9176-97DAE7CCFFEE}"/>
              </a:ext>
            </a:extLst>
          </p:cNvPr>
          <p:cNvSpPr>
            <a:spLocks noGrp="1"/>
          </p:cNvSpPr>
          <p:nvPr>
            <p:ph type="body" sz="quarter" idx="32" hasCustomPrompt="1"/>
          </p:nvPr>
        </p:nvSpPr>
        <p:spPr>
          <a:xfrm>
            <a:off x="5263442" y="4764983"/>
            <a:ext cx="2819560" cy="1566302"/>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7" name="Picture Placeholder 6">
            <a:extLst>
              <a:ext uri="{FF2B5EF4-FFF2-40B4-BE49-F238E27FC236}">
                <a16:creationId xmlns:a16="http://schemas.microsoft.com/office/drawing/2014/main" id="{14BEBE4D-518F-9140-9469-2579CF188BFF}"/>
              </a:ext>
            </a:extLst>
          </p:cNvPr>
          <p:cNvSpPr>
            <a:spLocks noGrp="1"/>
          </p:cNvSpPr>
          <p:nvPr>
            <p:ph type="pic" sz="quarter" idx="33" hasCustomPrompt="1"/>
          </p:nvPr>
        </p:nvSpPr>
        <p:spPr>
          <a:xfrm>
            <a:off x="8547100" y="0"/>
            <a:ext cx="3644900" cy="6858000"/>
          </a:xfrm>
          <a:prstGeom prst="rect">
            <a:avLst/>
          </a:prstGeom>
        </p:spPr>
        <p:txBody>
          <a:bodyPr/>
          <a:lstStyle>
            <a:lvl1pPr>
              <a:defRPr sz="2000"/>
            </a:lvl1pPr>
          </a:lstStyle>
          <a:p>
            <a:r>
              <a:rPr lang="en-LT" dirty="0"/>
              <a:t>Nuotrauka/infografikas</a:t>
            </a:r>
          </a:p>
        </p:txBody>
      </p:sp>
      <p:sp>
        <p:nvSpPr>
          <p:cNvPr id="33" name="Text Placeholder 8">
            <a:extLst>
              <a:ext uri="{FF2B5EF4-FFF2-40B4-BE49-F238E27FC236}">
                <a16:creationId xmlns:a16="http://schemas.microsoft.com/office/drawing/2014/main" id="{480F6389-7665-8749-ABA7-4656F41AA887}"/>
              </a:ext>
            </a:extLst>
          </p:cNvPr>
          <p:cNvSpPr>
            <a:spLocks noGrp="1"/>
          </p:cNvSpPr>
          <p:nvPr>
            <p:ph type="body" sz="quarter" idx="34" hasCustomPrompt="1"/>
          </p:nvPr>
        </p:nvSpPr>
        <p:spPr>
          <a:xfrm>
            <a:off x="2202501" y="611924"/>
            <a:ext cx="5880501" cy="1003660"/>
          </a:xfrm>
          <a:prstGeom prst="rect">
            <a:avLst/>
          </a:prstGeom>
        </p:spPr>
        <p:txBody>
          <a:bodyPr anchor="ctr"/>
          <a:lstStyle>
            <a:lvl1pPr marL="0" indent="0">
              <a:lnSpc>
                <a:spcPct val="90000"/>
              </a:lnSpc>
              <a:spcBef>
                <a:spcPts val="0"/>
              </a:spcBef>
              <a:buNone/>
              <a:defRPr sz="3200" b="1" i="0">
                <a:solidFill>
                  <a:schemeClr val="accent2"/>
                </a:solidFill>
                <a:latin typeface="Barlow SemiBold" pitchFamily="2" charset="77"/>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lt-LT" noProof="1"/>
              <a:t>Skaidrės</a:t>
            </a:r>
            <a:br>
              <a:rPr lang="lt-LT" noProof="1"/>
            </a:br>
            <a:r>
              <a:rPr lang="lt-LT" noProof="1"/>
              <a:t>pavadinimas</a:t>
            </a:r>
          </a:p>
        </p:txBody>
      </p:sp>
      <p:sp>
        <p:nvSpPr>
          <p:cNvPr id="34" name="Text Placeholder 6">
            <a:extLst>
              <a:ext uri="{FF2B5EF4-FFF2-40B4-BE49-F238E27FC236}">
                <a16:creationId xmlns:a16="http://schemas.microsoft.com/office/drawing/2014/main" id="{3B5820E5-F298-5849-AE12-DC682F3ECF8F}"/>
              </a:ext>
            </a:extLst>
          </p:cNvPr>
          <p:cNvSpPr>
            <a:spLocks noGrp="1"/>
          </p:cNvSpPr>
          <p:nvPr>
            <p:ph type="body" sz="quarter" idx="16" hasCustomPrompt="1"/>
          </p:nvPr>
        </p:nvSpPr>
        <p:spPr>
          <a:xfrm>
            <a:off x="2201864" y="4319901"/>
            <a:ext cx="2819028" cy="311150"/>
          </a:xfrm>
          <a:prstGeom prst="rect">
            <a:avLst/>
          </a:prstGeom>
        </p:spPr>
        <p:txBody>
          <a:bodyPr/>
          <a:lstStyle>
            <a:lvl1pPr marL="0" indent="0">
              <a:lnSpc>
                <a:spcPct val="90000"/>
              </a:lnSpc>
              <a:spcBef>
                <a:spcPts val="0"/>
              </a:spcBef>
              <a:buNone/>
              <a:defRPr sz="1800" b="1" i="0">
                <a:latin typeface="Barlow SemiBold" pitchFamily="2" charset="77"/>
              </a:defRPr>
            </a:lvl1pPr>
          </a:lstStyle>
          <a:p>
            <a:pPr lvl="0"/>
            <a:r>
              <a:rPr lang="lt-LT" noProof="1"/>
              <a:t>Paantraštė</a:t>
            </a:r>
          </a:p>
        </p:txBody>
      </p:sp>
      <p:sp>
        <p:nvSpPr>
          <p:cNvPr id="35" name="Text Placeholder 6">
            <a:extLst>
              <a:ext uri="{FF2B5EF4-FFF2-40B4-BE49-F238E27FC236}">
                <a16:creationId xmlns:a16="http://schemas.microsoft.com/office/drawing/2014/main" id="{173E5D7D-A58C-7240-B096-152A6DE633C5}"/>
              </a:ext>
            </a:extLst>
          </p:cNvPr>
          <p:cNvSpPr>
            <a:spLocks noGrp="1"/>
          </p:cNvSpPr>
          <p:nvPr>
            <p:ph type="body" sz="quarter" idx="35" hasCustomPrompt="1"/>
          </p:nvPr>
        </p:nvSpPr>
        <p:spPr>
          <a:xfrm>
            <a:off x="5272961" y="4319901"/>
            <a:ext cx="2819028" cy="311150"/>
          </a:xfrm>
          <a:prstGeom prst="rect">
            <a:avLst/>
          </a:prstGeom>
        </p:spPr>
        <p:txBody>
          <a:bodyPr/>
          <a:lstStyle>
            <a:lvl1pPr marL="0" indent="0">
              <a:lnSpc>
                <a:spcPct val="90000"/>
              </a:lnSpc>
              <a:spcBef>
                <a:spcPts val="0"/>
              </a:spcBef>
              <a:buNone/>
              <a:defRPr sz="1800" b="1" i="0">
                <a:latin typeface="Barlow SemiBold" pitchFamily="2" charset="77"/>
              </a:defRPr>
            </a:lvl1pPr>
          </a:lstStyle>
          <a:p>
            <a:pPr lvl="0"/>
            <a:r>
              <a:rPr lang="lt-LT" noProof="1"/>
              <a:t>Paantraštė</a:t>
            </a:r>
          </a:p>
        </p:txBody>
      </p:sp>
    </p:spTree>
    <p:extLst>
      <p:ext uri="{BB962C8B-B14F-4D97-AF65-F5344CB8AC3E}">
        <p14:creationId xmlns:p14="http://schemas.microsoft.com/office/powerpoint/2010/main" val="2846384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kaidrė 10">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9AC91B-1AFF-1F4A-AAF0-94283DD89409}"/>
              </a:ext>
            </a:extLst>
          </p:cNvPr>
          <p:cNvSpPr/>
          <p:nvPr userDrawn="1"/>
        </p:nvSpPr>
        <p:spPr>
          <a:xfrm>
            <a:off x="6396395" y="0"/>
            <a:ext cx="64008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3" name="Rectangle 2">
            <a:extLst>
              <a:ext uri="{FF2B5EF4-FFF2-40B4-BE49-F238E27FC236}">
                <a16:creationId xmlns:a16="http://schemas.microsoft.com/office/drawing/2014/main" id="{CF61E8C2-0DCA-5748-9AD1-EAF64FDB3574}"/>
              </a:ext>
            </a:extLst>
          </p:cNvPr>
          <p:cNvSpPr/>
          <p:nvPr userDrawn="1"/>
        </p:nvSpPr>
        <p:spPr>
          <a:xfrm>
            <a:off x="-61292" y="697091"/>
            <a:ext cx="1610959" cy="833326"/>
          </a:xfrm>
          <a:prstGeom prst="rect">
            <a:avLst/>
          </a:prstGeom>
          <a:solidFill>
            <a:srgbClr val="E7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4" name="Date Placeholder 3">
            <a:extLst>
              <a:ext uri="{FF2B5EF4-FFF2-40B4-BE49-F238E27FC236}">
                <a16:creationId xmlns:a16="http://schemas.microsoft.com/office/drawing/2014/main" id="{7FA32569-2F4C-0244-8A41-B3141CEA7817}"/>
              </a:ext>
            </a:extLst>
          </p:cNvPr>
          <p:cNvSpPr>
            <a:spLocks noGrp="1"/>
          </p:cNvSpPr>
          <p:nvPr>
            <p:ph type="dt" sz="half" idx="10"/>
          </p:nvPr>
        </p:nvSpPr>
        <p:spPr/>
        <p:txBody>
          <a:bodyPr/>
          <a:lstStyle>
            <a:lvl1pPr>
              <a:defRPr sz="1000">
                <a:latin typeface="Open Sans" pitchFamily="2" charset="0"/>
                <a:ea typeface="Open Sans" pitchFamily="2" charset="0"/>
                <a:cs typeface="Open Sans" pitchFamily="2" charset="0"/>
              </a:defRPr>
            </a:lvl1pPr>
          </a:lstStyle>
          <a:p>
            <a:fld id="{AB26D9C7-A7BD-4A4F-AE8C-76E306E52F25}" type="datetimeFigureOut">
              <a:rPr lang="en-LT" smtClean="0"/>
              <a:pPr/>
              <a:t>03/28/2022</a:t>
            </a:fld>
            <a:endParaRPr lang="en-LT" dirty="0"/>
          </a:p>
        </p:txBody>
      </p:sp>
      <p:sp>
        <p:nvSpPr>
          <p:cNvPr id="6" name="Slide Number Placeholder 5">
            <a:extLst>
              <a:ext uri="{FF2B5EF4-FFF2-40B4-BE49-F238E27FC236}">
                <a16:creationId xmlns:a16="http://schemas.microsoft.com/office/drawing/2014/main" id="{C686D7A3-0EE9-9548-B9F9-7F8CD5557E58}"/>
              </a:ext>
            </a:extLst>
          </p:cNvPr>
          <p:cNvSpPr>
            <a:spLocks noGrp="1"/>
          </p:cNvSpPr>
          <p:nvPr>
            <p:ph type="sldNum" sz="quarter" idx="12"/>
          </p:nvPr>
        </p:nvSpPr>
        <p:spPr/>
        <p:txBody>
          <a:bodyPr/>
          <a:lstStyle>
            <a:lvl1pPr>
              <a:defRPr sz="1000">
                <a:latin typeface="Open Sans" pitchFamily="2" charset="0"/>
                <a:ea typeface="Open Sans" pitchFamily="2" charset="0"/>
                <a:cs typeface="Open Sans" pitchFamily="2" charset="0"/>
              </a:defRPr>
            </a:lvl1pPr>
          </a:lstStyle>
          <a:p>
            <a:fld id="{5C7B9FC9-5389-3143-AA9D-27C1EBD46A56}" type="slidenum">
              <a:rPr lang="en-LT" smtClean="0"/>
              <a:pPr/>
              <a:t>‹#›</a:t>
            </a:fld>
            <a:endParaRPr lang="en-LT" dirty="0"/>
          </a:p>
        </p:txBody>
      </p:sp>
      <p:sp>
        <p:nvSpPr>
          <p:cNvPr id="14" name="Text Placeholder 13">
            <a:extLst>
              <a:ext uri="{FF2B5EF4-FFF2-40B4-BE49-F238E27FC236}">
                <a16:creationId xmlns:a16="http://schemas.microsoft.com/office/drawing/2014/main" id="{F93843EB-8897-1E4C-A610-708D45DD02FF}"/>
              </a:ext>
            </a:extLst>
          </p:cNvPr>
          <p:cNvSpPr>
            <a:spLocks noGrp="1"/>
          </p:cNvSpPr>
          <p:nvPr>
            <p:ph type="body" sz="quarter" idx="14" hasCustomPrompt="1"/>
          </p:nvPr>
        </p:nvSpPr>
        <p:spPr>
          <a:xfrm>
            <a:off x="0" y="804528"/>
            <a:ext cx="1407854" cy="620010"/>
          </a:xfrm>
          <a:prstGeom prst="rect">
            <a:avLst/>
          </a:prstGeom>
        </p:spPr>
        <p:txBody>
          <a:bodyPr anchor="ctr"/>
          <a:lstStyle>
            <a:lvl1pPr marL="0" indent="0" algn="r">
              <a:buNone/>
              <a:defRPr sz="4000" b="0" i="0">
                <a:solidFill>
                  <a:schemeClr val="bg1"/>
                </a:solidFill>
                <a:latin typeface="Barlow" pitchFamily="2" charset="77"/>
              </a:defRPr>
            </a:lvl1pPr>
          </a:lstStyle>
          <a:p>
            <a:pPr lvl="0"/>
            <a:r>
              <a:rPr lang="en-LT" dirty="0"/>
              <a:t>01</a:t>
            </a:r>
          </a:p>
        </p:txBody>
      </p:sp>
      <p:sp>
        <p:nvSpPr>
          <p:cNvPr id="7" name="Text Placeholder 6">
            <a:extLst>
              <a:ext uri="{FF2B5EF4-FFF2-40B4-BE49-F238E27FC236}">
                <a16:creationId xmlns:a16="http://schemas.microsoft.com/office/drawing/2014/main" id="{5A1387CE-B350-7149-A226-11681D27659A}"/>
              </a:ext>
            </a:extLst>
          </p:cNvPr>
          <p:cNvSpPr>
            <a:spLocks noGrp="1"/>
          </p:cNvSpPr>
          <p:nvPr>
            <p:ph type="body" sz="quarter" idx="15" hasCustomPrompt="1"/>
          </p:nvPr>
        </p:nvSpPr>
        <p:spPr>
          <a:xfrm>
            <a:off x="2202503" y="3063521"/>
            <a:ext cx="3390259" cy="284516"/>
          </a:xfrm>
          <a:prstGeom prst="rect">
            <a:avLst/>
          </a:prstGeom>
        </p:spPr>
        <p:txBody>
          <a:bodyPr/>
          <a:lstStyle>
            <a:lvl1pPr marL="0" indent="0">
              <a:lnSpc>
                <a:spcPct val="80000"/>
              </a:lnSpc>
              <a:buNone/>
              <a:defRPr sz="1800" b="1" i="0">
                <a:solidFill>
                  <a:schemeClr val="accent2"/>
                </a:solidFill>
                <a:latin typeface="Barlow" pitchFamily="2" charset="77"/>
              </a:defRPr>
            </a:lvl1pPr>
          </a:lstStyle>
          <a:p>
            <a:pPr lvl="0"/>
            <a:r>
              <a:rPr lang="lt-LT" noProof="1"/>
              <a:t>ANTRAŠTĖ</a:t>
            </a:r>
          </a:p>
        </p:txBody>
      </p:sp>
      <p:sp>
        <p:nvSpPr>
          <p:cNvPr id="10" name="Text Placeholder 9">
            <a:extLst>
              <a:ext uri="{FF2B5EF4-FFF2-40B4-BE49-F238E27FC236}">
                <a16:creationId xmlns:a16="http://schemas.microsoft.com/office/drawing/2014/main" id="{1BC50AA4-E93A-5149-ABB7-1B2FE04490E6}"/>
              </a:ext>
            </a:extLst>
          </p:cNvPr>
          <p:cNvSpPr>
            <a:spLocks noGrp="1"/>
          </p:cNvSpPr>
          <p:nvPr>
            <p:ph type="body" sz="quarter" idx="17" hasCustomPrompt="1"/>
          </p:nvPr>
        </p:nvSpPr>
        <p:spPr>
          <a:xfrm>
            <a:off x="2201862" y="3821113"/>
            <a:ext cx="3390900" cy="2497137"/>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pic>
        <p:nvPicPr>
          <p:cNvPr id="15" name="Picture 14">
            <a:extLst>
              <a:ext uri="{FF2B5EF4-FFF2-40B4-BE49-F238E27FC236}">
                <a16:creationId xmlns:a16="http://schemas.microsoft.com/office/drawing/2014/main" id="{65FE71A3-C352-E742-91A8-AC5F21499677}"/>
              </a:ext>
            </a:extLst>
          </p:cNvPr>
          <p:cNvPicPr>
            <a:picLocks noChangeAspect="1"/>
          </p:cNvPicPr>
          <p:nvPr userDrawn="1"/>
        </p:nvPicPr>
        <p:blipFill>
          <a:blip r:embed="rId2"/>
          <a:stretch>
            <a:fillRect/>
          </a:stretch>
        </p:blipFill>
        <p:spPr>
          <a:xfrm>
            <a:off x="467452" y="5750059"/>
            <a:ext cx="930777" cy="568325"/>
          </a:xfrm>
          <a:prstGeom prst="rect">
            <a:avLst/>
          </a:prstGeom>
        </p:spPr>
      </p:pic>
      <p:sp>
        <p:nvSpPr>
          <p:cNvPr id="13" name="Picture Placeholder 4">
            <a:extLst>
              <a:ext uri="{FF2B5EF4-FFF2-40B4-BE49-F238E27FC236}">
                <a16:creationId xmlns:a16="http://schemas.microsoft.com/office/drawing/2014/main" id="{13F96414-479D-1444-B236-3C5676E8D706}"/>
              </a:ext>
            </a:extLst>
          </p:cNvPr>
          <p:cNvSpPr>
            <a:spLocks noGrp="1"/>
          </p:cNvSpPr>
          <p:nvPr>
            <p:ph type="pic" sz="quarter" idx="24" hasCustomPrompt="1"/>
          </p:nvPr>
        </p:nvSpPr>
        <p:spPr>
          <a:xfrm>
            <a:off x="7789248" y="1028556"/>
            <a:ext cx="1003659" cy="1003660"/>
          </a:xfrm>
          <a:prstGeom prst="rect">
            <a:avLst/>
          </a:prstGeom>
        </p:spPr>
        <p:txBody>
          <a:bodyPr/>
          <a:lstStyle>
            <a:lvl1pPr>
              <a:defRPr sz="1800"/>
            </a:lvl1pPr>
          </a:lstStyle>
          <a:p>
            <a:r>
              <a:rPr lang="lt-LT" noProof="1"/>
              <a:t>ikona</a:t>
            </a:r>
          </a:p>
        </p:txBody>
      </p:sp>
      <p:sp>
        <p:nvSpPr>
          <p:cNvPr id="16" name="Text Placeholder 6">
            <a:extLst>
              <a:ext uri="{FF2B5EF4-FFF2-40B4-BE49-F238E27FC236}">
                <a16:creationId xmlns:a16="http://schemas.microsoft.com/office/drawing/2014/main" id="{543A3F4A-B36B-0D49-90A9-9F4F0D965831}"/>
              </a:ext>
            </a:extLst>
          </p:cNvPr>
          <p:cNvSpPr>
            <a:spLocks noGrp="1"/>
          </p:cNvSpPr>
          <p:nvPr>
            <p:ph type="body" sz="quarter" idx="27" hasCustomPrompt="1"/>
          </p:nvPr>
        </p:nvSpPr>
        <p:spPr>
          <a:xfrm>
            <a:off x="8981300" y="1028555"/>
            <a:ext cx="2429444" cy="284516"/>
          </a:xfrm>
          <a:prstGeom prst="rect">
            <a:avLst/>
          </a:prstGeom>
        </p:spPr>
        <p:txBody>
          <a:bodyPr/>
          <a:lstStyle>
            <a:lvl1pPr marL="0" indent="0">
              <a:lnSpc>
                <a:spcPct val="80000"/>
              </a:lnSpc>
              <a:buNone/>
              <a:defRPr sz="1800" b="1" i="0">
                <a:solidFill>
                  <a:schemeClr val="accent2"/>
                </a:solidFill>
                <a:latin typeface="Barlow" pitchFamily="2" charset="77"/>
              </a:defRPr>
            </a:lvl1pPr>
          </a:lstStyle>
          <a:p>
            <a:pPr lvl="0"/>
            <a:r>
              <a:rPr lang="lt-LT" noProof="1"/>
              <a:t>ANTRAŠTĖ</a:t>
            </a:r>
          </a:p>
        </p:txBody>
      </p:sp>
      <p:sp>
        <p:nvSpPr>
          <p:cNvPr id="18" name="Text Placeholder 9">
            <a:extLst>
              <a:ext uri="{FF2B5EF4-FFF2-40B4-BE49-F238E27FC236}">
                <a16:creationId xmlns:a16="http://schemas.microsoft.com/office/drawing/2014/main" id="{065C4600-E596-754C-872D-D43C3331CBC3}"/>
              </a:ext>
            </a:extLst>
          </p:cNvPr>
          <p:cNvSpPr>
            <a:spLocks noGrp="1"/>
          </p:cNvSpPr>
          <p:nvPr>
            <p:ph type="body" sz="quarter" idx="29" hasCustomPrompt="1"/>
          </p:nvPr>
        </p:nvSpPr>
        <p:spPr>
          <a:xfrm>
            <a:off x="8980766" y="1420388"/>
            <a:ext cx="2429903" cy="1003660"/>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19" name="Picture Placeholder 4">
            <a:extLst>
              <a:ext uri="{FF2B5EF4-FFF2-40B4-BE49-F238E27FC236}">
                <a16:creationId xmlns:a16="http://schemas.microsoft.com/office/drawing/2014/main" id="{0E2ED354-06EE-D043-8050-8F7665CF8099}"/>
              </a:ext>
            </a:extLst>
          </p:cNvPr>
          <p:cNvSpPr>
            <a:spLocks noGrp="1"/>
          </p:cNvSpPr>
          <p:nvPr>
            <p:ph type="pic" sz="quarter" idx="30" hasCustomPrompt="1"/>
          </p:nvPr>
        </p:nvSpPr>
        <p:spPr>
          <a:xfrm>
            <a:off x="7779623" y="2963234"/>
            <a:ext cx="1003659" cy="1003660"/>
          </a:xfrm>
          <a:prstGeom prst="rect">
            <a:avLst/>
          </a:prstGeom>
        </p:spPr>
        <p:txBody>
          <a:bodyPr/>
          <a:lstStyle>
            <a:lvl1pPr>
              <a:defRPr sz="1800"/>
            </a:lvl1pPr>
          </a:lstStyle>
          <a:p>
            <a:r>
              <a:rPr lang="lt-LT" noProof="1"/>
              <a:t>ikona</a:t>
            </a:r>
          </a:p>
        </p:txBody>
      </p:sp>
      <p:sp>
        <p:nvSpPr>
          <p:cNvPr id="20" name="Text Placeholder 6">
            <a:extLst>
              <a:ext uri="{FF2B5EF4-FFF2-40B4-BE49-F238E27FC236}">
                <a16:creationId xmlns:a16="http://schemas.microsoft.com/office/drawing/2014/main" id="{8B3D6DB9-A4DE-114D-B6F7-5B749A2510F8}"/>
              </a:ext>
            </a:extLst>
          </p:cNvPr>
          <p:cNvSpPr>
            <a:spLocks noGrp="1"/>
          </p:cNvSpPr>
          <p:nvPr>
            <p:ph type="body" sz="quarter" idx="31" hasCustomPrompt="1"/>
          </p:nvPr>
        </p:nvSpPr>
        <p:spPr>
          <a:xfrm>
            <a:off x="8971675" y="2963233"/>
            <a:ext cx="2429444" cy="284516"/>
          </a:xfrm>
          <a:prstGeom prst="rect">
            <a:avLst/>
          </a:prstGeom>
        </p:spPr>
        <p:txBody>
          <a:bodyPr/>
          <a:lstStyle>
            <a:lvl1pPr marL="0" indent="0">
              <a:lnSpc>
                <a:spcPct val="80000"/>
              </a:lnSpc>
              <a:buNone/>
              <a:defRPr sz="1800" b="1" i="0">
                <a:solidFill>
                  <a:schemeClr val="accent2"/>
                </a:solidFill>
                <a:latin typeface="Barlow" pitchFamily="2" charset="77"/>
              </a:defRPr>
            </a:lvl1pPr>
          </a:lstStyle>
          <a:p>
            <a:pPr lvl="0"/>
            <a:r>
              <a:rPr lang="lt-LT" noProof="1"/>
              <a:t>ANTRAŠTĖ</a:t>
            </a:r>
          </a:p>
        </p:txBody>
      </p:sp>
      <p:sp>
        <p:nvSpPr>
          <p:cNvPr id="21" name="Text Placeholder 9">
            <a:extLst>
              <a:ext uri="{FF2B5EF4-FFF2-40B4-BE49-F238E27FC236}">
                <a16:creationId xmlns:a16="http://schemas.microsoft.com/office/drawing/2014/main" id="{0C319918-E7F8-2946-A237-3B15DCCCB312}"/>
              </a:ext>
            </a:extLst>
          </p:cNvPr>
          <p:cNvSpPr>
            <a:spLocks noGrp="1"/>
          </p:cNvSpPr>
          <p:nvPr>
            <p:ph type="body" sz="quarter" idx="32" hasCustomPrompt="1"/>
          </p:nvPr>
        </p:nvSpPr>
        <p:spPr>
          <a:xfrm>
            <a:off x="8971141" y="3355066"/>
            <a:ext cx="2429903" cy="1003660"/>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22" name="Picture Placeholder 4">
            <a:extLst>
              <a:ext uri="{FF2B5EF4-FFF2-40B4-BE49-F238E27FC236}">
                <a16:creationId xmlns:a16="http://schemas.microsoft.com/office/drawing/2014/main" id="{8F99E586-AA59-6A4A-ACFD-7781F78D7805}"/>
              </a:ext>
            </a:extLst>
          </p:cNvPr>
          <p:cNvSpPr>
            <a:spLocks noGrp="1"/>
          </p:cNvSpPr>
          <p:nvPr>
            <p:ph type="pic" sz="quarter" idx="33" hasCustomPrompt="1"/>
          </p:nvPr>
        </p:nvSpPr>
        <p:spPr>
          <a:xfrm>
            <a:off x="7760372" y="4840160"/>
            <a:ext cx="1003659" cy="1003660"/>
          </a:xfrm>
          <a:prstGeom prst="rect">
            <a:avLst/>
          </a:prstGeom>
        </p:spPr>
        <p:txBody>
          <a:bodyPr/>
          <a:lstStyle>
            <a:lvl1pPr>
              <a:defRPr sz="1800"/>
            </a:lvl1pPr>
          </a:lstStyle>
          <a:p>
            <a:r>
              <a:rPr lang="lt-LT" noProof="1"/>
              <a:t>ikona</a:t>
            </a:r>
          </a:p>
        </p:txBody>
      </p:sp>
      <p:sp>
        <p:nvSpPr>
          <p:cNvPr id="23" name="Text Placeholder 6">
            <a:extLst>
              <a:ext uri="{FF2B5EF4-FFF2-40B4-BE49-F238E27FC236}">
                <a16:creationId xmlns:a16="http://schemas.microsoft.com/office/drawing/2014/main" id="{74AC2582-F3CB-DE4F-9CBA-0058CAFA0A10}"/>
              </a:ext>
            </a:extLst>
          </p:cNvPr>
          <p:cNvSpPr>
            <a:spLocks noGrp="1"/>
          </p:cNvSpPr>
          <p:nvPr>
            <p:ph type="body" sz="quarter" idx="34" hasCustomPrompt="1"/>
          </p:nvPr>
        </p:nvSpPr>
        <p:spPr>
          <a:xfrm>
            <a:off x="8952424" y="4840159"/>
            <a:ext cx="2429444" cy="284516"/>
          </a:xfrm>
          <a:prstGeom prst="rect">
            <a:avLst/>
          </a:prstGeom>
        </p:spPr>
        <p:txBody>
          <a:bodyPr/>
          <a:lstStyle>
            <a:lvl1pPr marL="0" indent="0">
              <a:lnSpc>
                <a:spcPct val="80000"/>
              </a:lnSpc>
              <a:buNone/>
              <a:defRPr sz="1800" b="1" i="0">
                <a:solidFill>
                  <a:schemeClr val="accent2"/>
                </a:solidFill>
                <a:latin typeface="Barlow" pitchFamily="2" charset="77"/>
              </a:defRPr>
            </a:lvl1pPr>
          </a:lstStyle>
          <a:p>
            <a:pPr lvl="0"/>
            <a:r>
              <a:rPr lang="lt-LT" noProof="1"/>
              <a:t>ANTRAŠTĖ</a:t>
            </a:r>
          </a:p>
        </p:txBody>
      </p:sp>
      <p:sp>
        <p:nvSpPr>
          <p:cNvPr id="24" name="Text Placeholder 9">
            <a:extLst>
              <a:ext uri="{FF2B5EF4-FFF2-40B4-BE49-F238E27FC236}">
                <a16:creationId xmlns:a16="http://schemas.microsoft.com/office/drawing/2014/main" id="{05F5651D-A7D8-FD4B-8210-EFACA5BC4912}"/>
              </a:ext>
            </a:extLst>
          </p:cNvPr>
          <p:cNvSpPr>
            <a:spLocks noGrp="1"/>
          </p:cNvSpPr>
          <p:nvPr>
            <p:ph type="body" sz="quarter" idx="35" hasCustomPrompt="1"/>
          </p:nvPr>
        </p:nvSpPr>
        <p:spPr>
          <a:xfrm>
            <a:off x="8951890" y="5231992"/>
            <a:ext cx="2429903" cy="1003660"/>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26" name="Text Placeholder 8">
            <a:extLst>
              <a:ext uri="{FF2B5EF4-FFF2-40B4-BE49-F238E27FC236}">
                <a16:creationId xmlns:a16="http://schemas.microsoft.com/office/drawing/2014/main" id="{5149A7D5-B32D-C44C-A00A-AF5C3D04F45C}"/>
              </a:ext>
            </a:extLst>
          </p:cNvPr>
          <p:cNvSpPr>
            <a:spLocks noGrp="1"/>
          </p:cNvSpPr>
          <p:nvPr>
            <p:ph type="body" sz="quarter" idx="13" hasCustomPrompt="1"/>
          </p:nvPr>
        </p:nvSpPr>
        <p:spPr>
          <a:xfrm>
            <a:off x="2202501" y="611924"/>
            <a:ext cx="3390259" cy="1003660"/>
          </a:xfrm>
          <a:prstGeom prst="rect">
            <a:avLst/>
          </a:prstGeom>
        </p:spPr>
        <p:txBody>
          <a:bodyPr anchor="ctr"/>
          <a:lstStyle>
            <a:lvl1pPr marL="0" indent="0">
              <a:lnSpc>
                <a:spcPct val="90000"/>
              </a:lnSpc>
              <a:spcBef>
                <a:spcPts val="0"/>
              </a:spcBef>
              <a:buNone/>
              <a:defRPr sz="3200" b="1" i="0">
                <a:solidFill>
                  <a:schemeClr val="accent2"/>
                </a:solidFill>
                <a:latin typeface="Barlow SemiBold" pitchFamily="2" charset="77"/>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lt-LT" noProof="1"/>
              <a:t>Skaidrės</a:t>
            </a:r>
            <a:br>
              <a:rPr lang="lt-LT" noProof="1"/>
            </a:br>
            <a:r>
              <a:rPr lang="lt-LT" noProof="1"/>
              <a:t>pavadinimas</a:t>
            </a:r>
          </a:p>
        </p:txBody>
      </p:sp>
      <p:sp>
        <p:nvSpPr>
          <p:cNvPr id="27" name="Text Placeholder 6">
            <a:extLst>
              <a:ext uri="{FF2B5EF4-FFF2-40B4-BE49-F238E27FC236}">
                <a16:creationId xmlns:a16="http://schemas.microsoft.com/office/drawing/2014/main" id="{42D41490-611A-6D42-91B0-43DD21D45C88}"/>
              </a:ext>
            </a:extLst>
          </p:cNvPr>
          <p:cNvSpPr>
            <a:spLocks noGrp="1"/>
          </p:cNvSpPr>
          <p:nvPr>
            <p:ph type="body" sz="quarter" idx="16" hasCustomPrompt="1"/>
          </p:nvPr>
        </p:nvSpPr>
        <p:spPr>
          <a:xfrm>
            <a:off x="2202503" y="3369272"/>
            <a:ext cx="3390259" cy="311150"/>
          </a:xfrm>
          <a:prstGeom prst="rect">
            <a:avLst/>
          </a:prstGeom>
        </p:spPr>
        <p:txBody>
          <a:bodyPr/>
          <a:lstStyle>
            <a:lvl1pPr marL="0" indent="0">
              <a:lnSpc>
                <a:spcPct val="90000"/>
              </a:lnSpc>
              <a:spcBef>
                <a:spcPts val="0"/>
              </a:spcBef>
              <a:buNone/>
              <a:defRPr sz="1800" b="1" i="0">
                <a:latin typeface="Barlow SemiBold" pitchFamily="2" charset="77"/>
              </a:defRPr>
            </a:lvl1pPr>
          </a:lstStyle>
          <a:p>
            <a:pPr lvl="0"/>
            <a:r>
              <a:rPr lang="lt-LT" noProof="1"/>
              <a:t>Paantraštė</a:t>
            </a:r>
          </a:p>
        </p:txBody>
      </p:sp>
    </p:spTree>
    <p:extLst>
      <p:ext uri="{BB962C8B-B14F-4D97-AF65-F5344CB8AC3E}">
        <p14:creationId xmlns:p14="http://schemas.microsoft.com/office/powerpoint/2010/main" val="1404780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kaidrė 1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9AC91B-1AFF-1F4A-AAF0-94283DD89409}"/>
              </a:ext>
            </a:extLst>
          </p:cNvPr>
          <p:cNvSpPr/>
          <p:nvPr userDrawn="1"/>
        </p:nvSpPr>
        <p:spPr>
          <a:xfrm>
            <a:off x="6396395" y="0"/>
            <a:ext cx="64008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3" name="Rectangle 2">
            <a:extLst>
              <a:ext uri="{FF2B5EF4-FFF2-40B4-BE49-F238E27FC236}">
                <a16:creationId xmlns:a16="http://schemas.microsoft.com/office/drawing/2014/main" id="{CF61E8C2-0DCA-5748-9AD1-EAF64FDB3574}"/>
              </a:ext>
            </a:extLst>
          </p:cNvPr>
          <p:cNvSpPr/>
          <p:nvPr userDrawn="1"/>
        </p:nvSpPr>
        <p:spPr>
          <a:xfrm>
            <a:off x="-61292" y="697091"/>
            <a:ext cx="1610959" cy="833326"/>
          </a:xfrm>
          <a:prstGeom prst="rect">
            <a:avLst/>
          </a:prstGeom>
          <a:solidFill>
            <a:srgbClr val="E7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4" name="Date Placeholder 3">
            <a:extLst>
              <a:ext uri="{FF2B5EF4-FFF2-40B4-BE49-F238E27FC236}">
                <a16:creationId xmlns:a16="http://schemas.microsoft.com/office/drawing/2014/main" id="{7FA32569-2F4C-0244-8A41-B3141CEA7817}"/>
              </a:ext>
            </a:extLst>
          </p:cNvPr>
          <p:cNvSpPr>
            <a:spLocks noGrp="1"/>
          </p:cNvSpPr>
          <p:nvPr>
            <p:ph type="dt" sz="half" idx="10"/>
          </p:nvPr>
        </p:nvSpPr>
        <p:spPr/>
        <p:txBody>
          <a:bodyPr/>
          <a:lstStyle>
            <a:lvl1pPr>
              <a:defRPr sz="1000">
                <a:latin typeface="Open Sans" pitchFamily="2" charset="0"/>
                <a:ea typeface="Open Sans" pitchFamily="2" charset="0"/>
                <a:cs typeface="Open Sans" pitchFamily="2" charset="0"/>
              </a:defRPr>
            </a:lvl1pPr>
          </a:lstStyle>
          <a:p>
            <a:fld id="{AB26D9C7-A7BD-4A4F-AE8C-76E306E52F25}" type="datetimeFigureOut">
              <a:rPr lang="en-LT" smtClean="0"/>
              <a:pPr/>
              <a:t>03/28/2022</a:t>
            </a:fld>
            <a:endParaRPr lang="en-LT" dirty="0"/>
          </a:p>
        </p:txBody>
      </p:sp>
      <p:sp>
        <p:nvSpPr>
          <p:cNvPr id="6" name="Slide Number Placeholder 5">
            <a:extLst>
              <a:ext uri="{FF2B5EF4-FFF2-40B4-BE49-F238E27FC236}">
                <a16:creationId xmlns:a16="http://schemas.microsoft.com/office/drawing/2014/main" id="{C686D7A3-0EE9-9548-B9F9-7F8CD5557E58}"/>
              </a:ext>
            </a:extLst>
          </p:cNvPr>
          <p:cNvSpPr>
            <a:spLocks noGrp="1"/>
          </p:cNvSpPr>
          <p:nvPr>
            <p:ph type="sldNum" sz="quarter" idx="12"/>
          </p:nvPr>
        </p:nvSpPr>
        <p:spPr/>
        <p:txBody>
          <a:bodyPr/>
          <a:lstStyle>
            <a:lvl1pPr>
              <a:defRPr sz="1000">
                <a:latin typeface="Open Sans" pitchFamily="2" charset="0"/>
                <a:ea typeface="Open Sans" pitchFamily="2" charset="0"/>
                <a:cs typeface="Open Sans" pitchFamily="2" charset="0"/>
              </a:defRPr>
            </a:lvl1pPr>
          </a:lstStyle>
          <a:p>
            <a:fld id="{5C7B9FC9-5389-3143-AA9D-27C1EBD46A56}" type="slidenum">
              <a:rPr lang="en-LT" smtClean="0"/>
              <a:pPr/>
              <a:t>‹#›</a:t>
            </a:fld>
            <a:endParaRPr lang="en-LT" dirty="0"/>
          </a:p>
        </p:txBody>
      </p:sp>
      <p:sp>
        <p:nvSpPr>
          <p:cNvPr id="14" name="Text Placeholder 13">
            <a:extLst>
              <a:ext uri="{FF2B5EF4-FFF2-40B4-BE49-F238E27FC236}">
                <a16:creationId xmlns:a16="http://schemas.microsoft.com/office/drawing/2014/main" id="{F93843EB-8897-1E4C-A610-708D45DD02FF}"/>
              </a:ext>
            </a:extLst>
          </p:cNvPr>
          <p:cNvSpPr>
            <a:spLocks noGrp="1"/>
          </p:cNvSpPr>
          <p:nvPr>
            <p:ph type="body" sz="quarter" idx="14" hasCustomPrompt="1"/>
          </p:nvPr>
        </p:nvSpPr>
        <p:spPr>
          <a:xfrm>
            <a:off x="0" y="804528"/>
            <a:ext cx="1407854" cy="620010"/>
          </a:xfrm>
          <a:prstGeom prst="rect">
            <a:avLst/>
          </a:prstGeom>
        </p:spPr>
        <p:txBody>
          <a:bodyPr anchor="ctr"/>
          <a:lstStyle>
            <a:lvl1pPr marL="0" indent="0" algn="r">
              <a:buNone/>
              <a:defRPr sz="4000" b="0" i="0">
                <a:solidFill>
                  <a:schemeClr val="bg1"/>
                </a:solidFill>
                <a:latin typeface="Barlow" pitchFamily="2" charset="77"/>
              </a:defRPr>
            </a:lvl1pPr>
          </a:lstStyle>
          <a:p>
            <a:pPr lvl="0"/>
            <a:r>
              <a:rPr lang="en-LT" dirty="0"/>
              <a:t>01</a:t>
            </a:r>
          </a:p>
        </p:txBody>
      </p:sp>
      <p:sp>
        <p:nvSpPr>
          <p:cNvPr id="7" name="Text Placeholder 6">
            <a:extLst>
              <a:ext uri="{FF2B5EF4-FFF2-40B4-BE49-F238E27FC236}">
                <a16:creationId xmlns:a16="http://schemas.microsoft.com/office/drawing/2014/main" id="{5A1387CE-B350-7149-A226-11681D27659A}"/>
              </a:ext>
            </a:extLst>
          </p:cNvPr>
          <p:cNvSpPr>
            <a:spLocks noGrp="1"/>
          </p:cNvSpPr>
          <p:nvPr>
            <p:ph type="body" sz="quarter" idx="15" hasCustomPrompt="1"/>
          </p:nvPr>
        </p:nvSpPr>
        <p:spPr>
          <a:xfrm>
            <a:off x="2202503" y="3063521"/>
            <a:ext cx="3390259" cy="284516"/>
          </a:xfrm>
          <a:prstGeom prst="rect">
            <a:avLst/>
          </a:prstGeom>
        </p:spPr>
        <p:txBody>
          <a:bodyPr/>
          <a:lstStyle>
            <a:lvl1pPr marL="0" indent="0">
              <a:lnSpc>
                <a:spcPct val="80000"/>
              </a:lnSpc>
              <a:buNone/>
              <a:defRPr sz="1800" b="1" i="0">
                <a:solidFill>
                  <a:schemeClr val="accent2"/>
                </a:solidFill>
                <a:latin typeface="Barlow" pitchFamily="2" charset="77"/>
              </a:defRPr>
            </a:lvl1pPr>
          </a:lstStyle>
          <a:p>
            <a:pPr lvl="0"/>
            <a:r>
              <a:rPr lang="lt-LT" noProof="1"/>
              <a:t>ANTRAŠTĖ</a:t>
            </a:r>
          </a:p>
        </p:txBody>
      </p:sp>
      <p:sp>
        <p:nvSpPr>
          <p:cNvPr id="11" name="Text Placeholder 6">
            <a:extLst>
              <a:ext uri="{FF2B5EF4-FFF2-40B4-BE49-F238E27FC236}">
                <a16:creationId xmlns:a16="http://schemas.microsoft.com/office/drawing/2014/main" id="{E8277A04-7890-8545-BF8C-22EFE91ADD0D}"/>
              </a:ext>
            </a:extLst>
          </p:cNvPr>
          <p:cNvSpPr>
            <a:spLocks noGrp="1"/>
          </p:cNvSpPr>
          <p:nvPr>
            <p:ph type="body" sz="quarter" idx="16" hasCustomPrompt="1"/>
          </p:nvPr>
        </p:nvSpPr>
        <p:spPr>
          <a:xfrm>
            <a:off x="2202503" y="3369272"/>
            <a:ext cx="3390259" cy="311150"/>
          </a:xfrm>
          <a:prstGeom prst="rect">
            <a:avLst/>
          </a:prstGeom>
        </p:spPr>
        <p:txBody>
          <a:bodyPr/>
          <a:lstStyle>
            <a:lvl1pPr marL="0" indent="0">
              <a:lnSpc>
                <a:spcPct val="90000"/>
              </a:lnSpc>
              <a:spcBef>
                <a:spcPts val="0"/>
              </a:spcBef>
              <a:buNone/>
              <a:defRPr sz="1800" b="1" i="0">
                <a:latin typeface="Barlow SemiBold" pitchFamily="2" charset="77"/>
              </a:defRPr>
            </a:lvl1pPr>
          </a:lstStyle>
          <a:p>
            <a:pPr lvl="0"/>
            <a:r>
              <a:rPr lang="lt-LT" noProof="1"/>
              <a:t>Paantraštė</a:t>
            </a:r>
          </a:p>
        </p:txBody>
      </p:sp>
      <p:sp>
        <p:nvSpPr>
          <p:cNvPr id="10" name="Text Placeholder 9">
            <a:extLst>
              <a:ext uri="{FF2B5EF4-FFF2-40B4-BE49-F238E27FC236}">
                <a16:creationId xmlns:a16="http://schemas.microsoft.com/office/drawing/2014/main" id="{1BC50AA4-E93A-5149-ABB7-1B2FE04490E6}"/>
              </a:ext>
            </a:extLst>
          </p:cNvPr>
          <p:cNvSpPr>
            <a:spLocks noGrp="1"/>
          </p:cNvSpPr>
          <p:nvPr>
            <p:ph type="body" sz="quarter" idx="17" hasCustomPrompt="1"/>
          </p:nvPr>
        </p:nvSpPr>
        <p:spPr>
          <a:xfrm>
            <a:off x="2201862" y="3821113"/>
            <a:ext cx="3390900" cy="2497137"/>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pic>
        <p:nvPicPr>
          <p:cNvPr id="15" name="Picture 14">
            <a:extLst>
              <a:ext uri="{FF2B5EF4-FFF2-40B4-BE49-F238E27FC236}">
                <a16:creationId xmlns:a16="http://schemas.microsoft.com/office/drawing/2014/main" id="{65FE71A3-C352-E742-91A8-AC5F21499677}"/>
              </a:ext>
            </a:extLst>
          </p:cNvPr>
          <p:cNvPicPr>
            <a:picLocks noChangeAspect="1"/>
          </p:cNvPicPr>
          <p:nvPr userDrawn="1"/>
        </p:nvPicPr>
        <p:blipFill>
          <a:blip r:embed="rId2"/>
          <a:stretch>
            <a:fillRect/>
          </a:stretch>
        </p:blipFill>
        <p:spPr>
          <a:xfrm>
            <a:off x="467452" y="5750059"/>
            <a:ext cx="930777" cy="568325"/>
          </a:xfrm>
          <a:prstGeom prst="rect">
            <a:avLst/>
          </a:prstGeom>
        </p:spPr>
      </p:pic>
      <p:sp>
        <p:nvSpPr>
          <p:cNvPr id="26" name="Text Placeholder 9">
            <a:extLst>
              <a:ext uri="{FF2B5EF4-FFF2-40B4-BE49-F238E27FC236}">
                <a16:creationId xmlns:a16="http://schemas.microsoft.com/office/drawing/2014/main" id="{2F73C42A-F313-3445-84A4-A3ADBC63DE00}"/>
              </a:ext>
            </a:extLst>
          </p:cNvPr>
          <p:cNvSpPr>
            <a:spLocks noGrp="1"/>
          </p:cNvSpPr>
          <p:nvPr>
            <p:ph type="body" sz="quarter" idx="18" hasCustomPrompt="1"/>
          </p:nvPr>
        </p:nvSpPr>
        <p:spPr>
          <a:xfrm>
            <a:off x="7523028" y="1323976"/>
            <a:ext cx="4201520" cy="4426083"/>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27" name="Text Placeholder 8">
            <a:extLst>
              <a:ext uri="{FF2B5EF4-FFF2-40B4-BE49-F238E27FC236}">
                <a16:creationId xmlns:a16="http://schemas.microsoft.com/office/drawing/2014/main" id="{F22F7413-36E5-484B-9669-F313C86C1B07}"/>
              </a:ext>
            </a:extLst>
          </p:cNvPr>
          <p:cNvSpPr>
            <a:spLocks noGrp="1"/>
          </p:cNvSpPr>
          <p:nvPr>
            <p:ph type="body" sz="quarter" idx="13" hasCustomPrompt="1"/>
          </p:nvPr>
        </p:nvSpPr>
        <p:spPr>
          <a:xfrm>
            <a:off x="2202502" y="611924"/>
            <a:ext cx="3390260" cy="1003660"/>
          </a:xfrm>
          <a:prstGeom prst="rect">
            <a:avLst/>
          </a:prstGeom>
        </p:spPr>
        <p:txBody>
          <a:bodyPr anchor="ctr"/>
          <a:lstStyle>
            <a:lvl1pPr marL="0" indent="0">
              <a:lnSpc>
                <a:spcPct val="90000"/>
              </a:lnSpc>
              <a:spcBef>
                <a:spcPts val="0"/>
              </a:spcBef>
              <a:buNone/>
              <a:defRPr sz="3200" b="1" i="0">
                <a:solidFill>
                  <a:schemeClr val="accent2"/>
                </a:solidFill>
                <a:latin typeface="Barlow SemiBold" pitchFamily="2" charset="77"/>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lt-LT" noProof="1"/>
              <a:t>Skaidrės</a:t>
            </a:r>
            <a:br>
              <a:rPr lang="lt-LT" noProof="1"/>
            </a:br>
            <a:r>
              <a:rPr lang="lt-LT" noProof="1"/>
              <a:t>pavadinimas</a:t>
            </a:r>
          </a:p>
        </p:txBody>
      </p:sp>
    </p:spTree>
    <p:extLst>
      <p:ext uri="{BB962C8B-B14F-4D97-AF65-F5344CB8AC3E}">
        <p14:creationId xmlns:p14="http://schemas.microsoft.com/office/powerpoint/2010/main" val="2825096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baigos skaidrė">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FA32569-2F4C-0244-8A41-B3141CEA7817}"/>
              </a:ext>
            </a:extLst>
          </p:cNvPr>
          <p:cNvSpPr>
            <a:spLocks noGrp="1"/>
          </p:cNvSpPr>
          <p:nvPr>
            <p:ph type="dt" sz="half" idx="10"/>
          </p:nvPr>
        </p:nvSpPr>
        <p:spPr/>
        <p:txBody>
          <a:bodyPr/>
          <a:lstStyle>
            <a:lvl1pPr>
              <a:defRPr sz="1000">
                <a:latin typeface="Open Sans" pitchFamily="2" charset="0"/>
                <a:ea typeface="Open Sans" pitchFamily="2" charset="0"/>
                <a:cs typeface="Open Sans" pitchFamily="2" charset="0"/>
              </a:defRPr>
            </a:lvl1pPr>
          </a:lstStyle>
          <a:p>
            <a:fld id="{AB26D9C7-A7BD-4A4F-AE8C-76E306E52F25}" type="datetimeFigureOut">
              <a:rPr lang="en-LT" smtClean="0"/>
              <a:pPr/>
              <a:t>03/28/2022</a:t>
            </a:fld>
            <a:endParaRPr lang="en-LT" dirty="0"/>
          </a:p>
        </p:txBody>
      </p:sp>
      <p:sp>
        <p:nvSpPr>
          <p:cNvPr id="6" name="Slide Number Placeholder 5">
            <a:extLst>
              <a:ext uri="{FF2B5EF4-FFF2-40B4-BE49-F238E27FC236}">
                <a16:creationId xmlns:a16="http://schemas.microsoft.com/office/drawing/2014/main" id="{C686D7A3-0EE9-9548-B9F9-7F8CD5557E58}"/>
              </a:ext>
            </a:extLst>
          </p:cNvPr>
          <p:cNvSpPr>
            <a:spLocks noGrp="1"/>
          </p:cNvSpPr>
          <p:nvPr>
            <p:ph type="sldNum" sz="quarter" idx="12"/>
          </p:nvPr>
        </p:nvSpPr>
        <p:spPr/>
        <p:txBody>
          <a:bodyPr/>
          <a:lstStyle>
            <a:lvl1pPr>
              <a:defRPr sz="1000">
                <a:latin typeface="Open Sans" pitchFamily="2" charset="0"/>
                <a:ea typeface="Open Sans" pitchFamily="2" charset="0"/>
                <a:cs typeface="Open Sans" pitchFamily="2" charset="0"/>
              </a:defRPr>
            </a:lvl1pPr>
          </a:lstStyle>
          <a:p>
            <a:fld id="{5C7B9FC9-5389-3143-AA9D-27C1EBD46A56}" type="slidenum">
              <a:rPr lang="en-LT" smtClean="0"/>
              <a:pPr/>
              <a:t>‹#›</a:t>
            </a:fld>
            <a:endParaRPr lang="en-LT" dirty="0"/>
          </a:p>
        </p:txBody>
      </p:sp>
      <p:sp>
        <p:nvSpPr>
          <p:cNvPr id="12" name="Rectangle 11">
            <a:extLst>
              <a:ext uri="{FF2B5EF4-FFF2-40B4-BE49-F238E27FC236}">
                <a16:creationId xmlns:a16="http://schemas.microsoft.com/office/drawing/2014/main" id="{EE4999A4-2EE9-5D4C-9414-45FBC7097889}"/>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9" name="Text Placeholder 8">
            <a:extLst>
              <a:ext uri="{FF2B5EF4-FFF2-40B4-BE49-F238E27FC236}">
                <a16:creationId xmlns:a16="http://schemas.microsoft.com/office/drawing/2014/main" id="{C1E3016A-B06A-3A44-96F1-C727EBC70F30}"/>
              </a:ext>
            </a:extLst>
          </p:cNvPr>
          <p:cNvSpPr>
            <a:spLocks noGrp="1"/>
          </p:cNvSpPr>
          <p:nvPr>
            <p:ph type="body" sz="quarter" idx="13" hasCustomPrompt="1"/>
          </p:nvPr>
        </p:nvSpPr>
        <p:spPr>
          <a:xfrm>
            <a:off x="1980526" y="2348740"/>
            <a:ext cx="3288493" cy="2329138"/>
          </a:xfrm>
          <a:prstGeom prst="rect">
            <a:avLst/>
          </a:prstGeom>
        </p:spPr>
        <p:txBody>
          <a:bodyPr anchor="ctr"/>
          <a:lstStyle>
            <a:lvl1pPr marL="0" indent="0" algn="ctr">
              <a:lnSpc>
                <a:spcPct val="70000"/>
              </a:lnSpc>
              <a:buNone/>
              <a:defRPr sz="4800" b="1" i="0">
                <a:solidFill>
                  <a:schemeClr val="accent3"/>
                </a:solidFill>
                <a:latin typeface="Barlow SemiBold" pitchFamily="2" charset="77"/>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lt-LT" noProof="1"/>
              <a:t>Ačiū</a:t>
            </a:r>
          </a:p>
        </p:txBody>
      </p:sp>
      <p:sp>
        <p:nvSpPr>
          <p:cNvPr id="7" name="Text Placeholder 9">
            <a:extLst>
              <a:ext uri="{FF2B5EF4-FFF2-40B4-BE49-F238E27FC236}">
                <a16:creationId xmlns:a16="http://schemas.microsoft.com/office/drawing/2014/main" id="{5664E70D-B2FF-FF40-8E19-6E4D4EE7FBB9}"/>
              </a:ext>
            </a:extLst>
          </p:cNvPr>
          <p:cNvSpPr>
            <a:spLocks noGrp="1"/>
          </p:cNvSpPr>
          <p:nvPr>
            <p:ph type="body" sz="quarter" idx="32" hasCustomPrompt="1"/>
          </p:nvPr>
        </p:nvSpPr>
        <p:spPr>
          <a:xfrm>
            <a:off x="7320730" y="3427072"/>
            <a:ext cx="2819560" cy="1250806"/>
          </a:xfrm>
          <a:prstGeom prst="rect">
            <a:avLst/>
          </a:prstGeom>
        </p:spPr>
        <p:txBody>
          <a:bodyPr/>
          <a:lstStyle>
            <a:lvl1pPr marL="0" indent="0">
              <a:spcBef>
                <a:spcPts val="0"/>
              </a:spcBef>
              <a:buNone/>
              <a:defRPr sz="1200" b="0" i="0">
                <a:solidFill>
                  <a:schemeClr val="bg1"/>
                </a:solidFill>
                <a:latin typeface="Open Sans" pitchFamily="2" charset="0"/>
                <a:ea typeface="Open Sans" pitchFamily="2" charset="0"/>
                <a:cs typeface="Open Sans" pitchFamily="2" charset="0"/>
              </a:defRPr>
            </a:lvl1pPr>
          </a:lstStyle>
          <a:p>
            <a:pPr lvl="0"/>
            <a:r>
              <a:rPr lang="lt-LT" noProof="1"/>
              <a:t>Viešoji įstaiga „Ekoagros“ </a:t>
            </a:r>
            <a:br>
              <a:rPr lang="lt-LT" noProof="1"/>
            </a:br>
            <a:br>
              <a:rPr lang="lt-LT" noProof="1"/>
            </a:br>
            <a:r>
              <a:rPr lang="lt-LT" noProof="1"/>
              <a:t>K. Donelaičio g. 33, 44240 Kaunas, </a:t>
            </a:r>
            <a:br>
              <a:rPr lang="lt-LT" noProof="1"/>
            </a:br>
            <a:r>
              <a:rPr lang="lt-LT" noProof="1"/>
              <a:t>Tel. (8 37) 20 31 81, </a:t>
            </a:r>
            <a:br>
              <a:rPr lang="lt-LT" noProof="1"/>
            </a:br>
            <a:r>
              <a:rPr lang="lt-LT" noProof="1"/>
              <a:t>Faks. (8 37) 20 31 82, </a:t>
            </a:r>
            <a:br>
              <a:rPr lang="lt-LT" noProof="1"/>
            </a:br>
            <a:r>
              <a:rPr lang="lt-LT" noProof="1"/>
              <a:t>El. p. ekoagros@ekoagros.lt</a:t>
            </a:r>
            <a:br>
              <a:rPr lang="lt-LT" noProof="1"/>
            </a:br>
            <a:r>
              <a:rPr lang="lt-LT" noProof="1"/>
              <a:t>www.ekoagros.lt </a:t>
            </a:r>
          </a:p>
        </p:txBody>
      </p:sp>
      <p:pic>
        <p:nvPicPr>
          <p:cNvPr id="8" name="Picture 7">
            <a:extLst>
              <a:ext uri="{FF2B5EF4-FFF2-40B4-BE49-F238E27FC236}">
                <a16:creationId xmlns:a16="http://schemas.microsoft.com/office/drawing/2014/main" id="{E09D5D67-794C-124C-B8C7-6A9B15814C55}"/>
              </a:ext>
            </a:extLst>
          </p:cNvPr>
          <p:cNvPicPr>
            <a:picLocks noChangeAspect="1"/>
          </p:cNvPicPr>
          <p:nvPr userDrawn="1"/>
        </p:nvPicPr>
        <p:blipFill>
          <a:blip r:embed="rId2"/>
          <a:stretch>
            <a:fillRect/>
          </a:stretch>
        </p:blipFill>
        <p:spPr>
          <a:xfrm>
            <a:off x="7368298" y="2348740"/>
            <a:ext cx="1265853" cy="772495"/>
          </a:xfrm>
          <a:prstGeom prst="rect">
            <a:avLst/>
          </a:prstGeom>
        </p:spPr>
      </p:pic>
    </p:spTree>
    <p:extLst>
      <p:ext uri="{BB962C8B-B14F-4D97-AF65-F5344CB8AC3E}">
        <p14:creationId xmlns:p14="http://schemas.microsoft.com/office/powerpoint/2010/main" val="3097632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kyriaus skaidrė">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E4999A4-2EE9-5D4C-9414-45FBC7097889}"/>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noProof="1"/>
          </a:p>
        </p:txBody>
      </p:sp>
      <p:sp>
        <p:nvSpPr>
          <p:cNvPr id="4" name="Date Placeholder 3">
            <a:extLst>
              <a:ext uri="{FF2B5EF4-FFF2-40B4-BE49-F238E27FC236}">
                <a16:creationId xmlns:a16="http://schemas.microsoft.com/office/drawing/2014/main" id="{7FA32569-2F4C-0244-8A41-B3141CEA7817}"/>
              </a:ext>
            </a:extLst>
          </p:cNvPr>
          <p:cNvSpPr>
            <a:spLocks noGrp="1"/>
          </p:cNvSpPr>
          <p:nvPr>
            <p:ph type="dt" sz="half" idx="10"/>
          </p:nvPr>
        </p:nvSpPr>
        <p:spPr/>
        <p:txBody>
          <a:bodyPr/>
          <a:lstStyle>
            <a:lvl1pPr>
              <a:defRPr sz="1000">
                <a:latin typeface="Open Sans" pitchFamily="2" charset="0"/>
                <a:ea typeface="Open Sans" pitchFamily="2" charset="0"/>
                <a:cs typeface="Open Sans" pitchFamily="2" charset="0"/>
              </a:defRPr>
            </a:lvl1pPr>
          </a:lstStyle>
          <a:p>
            <a:fld id="{AB26D9C7-A7BD-4A4F-AE8C-76E306E52F25}" type="datetimeFigureOut">
              <a:rPr lang="en-LT" smtClean="0"/>
              <a:pPr/>
              <a:t>03/28/2022</a:t>
            </a:fld>
            <a:endParaRPr lang="en-LT" dirty="0"/>
          </a:p>
        </p:txBody>
      </p:sp>
      <p:sp>
        <p:nvSpPr>
          <p:cNvPr id="6" name="Slide Number Placeholder 5">
            <a:extLst>
              <a:ext uri="{FF2B5EF4-FFF2-40B4-BE49-F238E27FC236}">
                <a16:creationId xmlns:a16="http://schemas.microsoft.com/office/drawing/2014/main" id="{C686D7A3-0EE9-9548-B9F9-7F8CD5557E58}"/>
              </a:ext>
            </a:extLst>
          </p:cNvPr>
          <p:cNvSpPr>
            <a:spLocks noGrp="1"/>
          </p:cNvSpPr>
          <p:nvPr>
            <p:ph type="sldNum" sz="quarter" idx="12"/>
          </p:nvPr>
        </p:nvSpPr>
        <p:spPr/>
        <p:txBody>
          <a:bodyPr/>
          <a:lstStyle>
            <a:lvl1pPr>
              <a:defRPr sz="1000">
                <a:latin typeface="Open Sans" pitchFamily="2" charset="0"/>
                <a:ea typeface="Open Sans" pitchFamily="2" charset="0"/>
                <a:cs typeface="Open Sans" pitchFamily="2" charset="0"/>
              </a:defRPr>
            </a:lvl1pPr>
          </a:lstStyle>
          <a:p>
            <a:fld id="{5C7B9FC9-5389-3143-AA9D-27C1EBD46A56}" type="slidenum">
              <a:rPr lang="en-LT" smtClean="0"/>
              <a:pPr/>
              <a:t>‹#›</a:t>
            </a:fld>
            <a:endParaRPr lang="en-LT" dirty="0"/>
          </a:p>
        </p:txBody>
      </p:sp>
      <p:sp>
        <p:nvSpPr>
          <p:cNvPr id="9" name="Text Placeholder 8">
            <a:extLst>
              <a:ext uri="{FF2B5EF4-FFF2-40B4-BE49-F238E27FC236}">
                <a16:creationId xmlns:a16="http://schemas.microsoft.com/office/drawing/2014/main" id="{C1E3016A-B06A-3A44-96F1-C727EBC70F30}"/>
              </a:ext>
            </a:extLst>
          </p:cNvPr>
          <p:cNvSpPr>
            <a:spLocks noGrp="1"/>
          </p:cNvSpPr>
          <p:nvPr>
            <p:ph type="body" sz="quarter" idx="13" hasCustomPrompt="1"/>
          </p:nvPr>
        </p:nvSpPr>
        <p:spPr>
          <a:xfrm>
            <a:off x="4060181" y="2822851"/>
            <a:ext cx="5439953" cy="1212298"/>
          </a:xfrm>
          <a:prstGeom prst="rect">
            <a:avLst/>
          </a:prstGeom>
        </p:spPr>
        <p:txBody>
          <a:bodyPr anchor="ctr"/>
          <a:lstStyle>
            <a:lvl1pPr marL="0" indent="0">
              <a:lnSpc>
                <a:spcPct val="100000"/>
              </a:lnSpc>
              <a:spcBef>
                <a:spcPts val="0"/>
              </a:spcBef>
              <a:buNone/>
              <a:defRPr sz="3200" b="1" i="0">
                <a:solidFill>
                  <a:schemeClr val="accent3"/>
                </a:solidFill>
                <a:latin typeface="Barlow SemiBold" pitchFamily="2" charset="77"/>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lt-LT" noProof="1"/>
              <a:t>Skyriaus</a:t>
            </a:r>
            <a:br>
              <a:rPr lang="lt-LT" noProof="1"/>
            </a:br>
            <a:r>
              <a:rPr lang="lt-LT" noProof="1"/>
              <a:t>pavadinimas</a:t>
            </a:r>
          </a:p>
        </p:txBody>
      </p:sp>
      <p:sp>
        <p:nvSpPr>
          <p:cNvPr id="14" name="Text Placeholder 13">
            <a:extLst>
              <a:ext uri="{FF2B5EF4-FFF2-40B4-BE49-F238E27FC236}">
                <a16:creationId xmlns:a16="http://schemas.microsoft.com/office/drawing/2014/main" id="{F93843EB-8897-1E4C-A610-708D45DD02FF}"/>
              </a:ext>
            </a:extLst>
          </p:cNvPr>
          <p:cNvSpPr>
            <a:spLocks noGrp="1"/>
          </p:cNvSpPr>
          <p:nvPr>
            <p:ph type="body" sz="quarter" idx="14" hasCustomPrompt="1"/>
          </p:nvPr>
        </p:nvSpPr>
        <p:spPr>
          <a:xfrm>
            <a:off x="2507949" y="2822851"/>
            <a:ext cx="1407854" cy="1212298"/>
          </a:xfrm>
          <a:prstGeom prst="rect">
            <a:avLst/>
          </a:prstGeom>
        </p:spPr>
        <p:txBody>
          <a:bodyPr anchor="ctr"/>
          <a:lstStyle>
            <a:lvl1pPr marL="0" indent="0" algn="r">
              <a:buNone/>
              <a:defRPr sz="9200" b="0" i="0">
                <a:solidFill>
                  <a:schemeClr val="bg1"/>
                </a:solidFill>
                <a:latin typeface="Barlow" pitchFamily="2" charset="77"/>
              </a:defRPr>
            </a:lvl1pPr>
          </a:lstStyle>
          <a:p>
            <a:pPr lvl="0"/>
            <a:r>
              <a:rPr lang="lt-LT" noProof="1"/>
              <a:t>01</a:t>
            </a:r>
          </a:p>
        </p:txBody>
      </p:sp>
    </p:spTree>
    <p:extLst>
      <p:ext uri="{BB962C8B-B14F-4D97-AF65-F5344CB8AC3E}">
        <p14:creationId xmlns:p14="http://schemas.microsoft.com/office/powerpoint/2010/main" val="1585074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kaidrė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61E8C2-0DCA-5748-9AD1-EAF64FDB3574}"/>
              </a:ext>
            </a:extLst>
          </p:cNvPr>
          <p:cNvSpPr/>
          <p:nvPr userDrawn="1"/>
        </p:nvSpPr>
        <p:spPr>
          <a:xfrm>
            <a:off x="-61292" y="697091"/>
            <a:ext cx="1610959" cy="833326"/>
          </a:xfrm>
          <a:prstGeom prst="rect">
            <a:avLst/>
          </a:prstGeom>
          <a:solidFill>
            <a:srgbClr val="E7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4" name="Date Placeholder 3">
            <a:extLst>
              <a:ext uri="{FF2B5EF4-FFF2-40B4-BE49-F238E27FC236}">
                <a16:creationId xmlns:a16="http://schemas.microsoft.com/office/drawing/2014/main" id="{7FA32569-2F4C-0244-8A41-B3141CEA7817}"/>
              </a:ext>
            </a:extLst>
          </p:cNvPr>
          <p:cNvSpPr>
            <a:spLocks noGrp="1"/>
          </p:cNvSpPr>
          <p:nvPr>
            <p:ph type="dt" sz="half" idx="10"/>
          </p:nvPr>
        </p:nvSpPr>
        <p:spPr/>
        <p:txBody>
          <a:bodyPr/>
          <a:lstStyle>
            <a:lvl1pPr>
              <a:defRPr sz="1000">
                <a:latin typeface="Open Sans" pitchFamily="2" charset="0"/>
                <a:ea typeface="Open Sans" pitchFamily="2" charset="0"/>
                <a:cs typeface="Open Sans" pitchFamily="2" charset="0"/>
              </a:defRPr>
            </a:lvl1pPr>
          </a:lstStyle>
          <a:p>
            <a:fld id="{AB26D9C7-A7BD-4A4F-AE8C-76E306E52F25}" type="datetimeFigureOut">
              <a:rPr lang="en-LT" smtClean="0"/>
              <a:pPr/>
              <a:t>03/28/2022</a:t>
            </a:fld>
            <a:endParaRPr lang="en-LT" dirty="0"/>
          </a:p>
        </p:txBody>
      </p:sp>
      <p:sp>
        <p:nvSpPr>
          <p:cNvPr id="6" name="Slide Number Placeholder 5">
            <a:extLst>
              <a:ext uri="{FF2B5EF4-FFF2-40B4-BE49-F238E27FC236}">
                <a16:creationId xmlns:a16="http://schemas.microsoft.com/office/drawing/2014/main" id="{C686D7A3-0EE9-9548-B9F9-7F8CD5557E58}"/>
              </a:ext>
            </a:extLst>
          </p:cNvPr>
          <p:cNvSpPr>
            <a:spLocks noGrp="1"/>
          </p:cNvSpPr>
          <p:nvPr>
            <p:ph type="sldNum" sz="quarter" idx="12"/>
          </p:nvPr>
        </p:nvSpPr>
        <p:spPr/>
        <p:txBody>
          <a:bodyPr/>
          <a:lstStyle>
            <a:lvl1pPr>
              <a:defRPr sz="1000">
                <a:latin typeface="Open Sans" pitchFamily="2" charset="0"/>
                <a:ea typeface="Open Sans" pitchFamily="2" charset="0"/>
                <a:cs typeface="Open Sans" pitchFamily="2" charset="0"/>
              </a:defRPr>
            </a:lvl1pPr>
          </a:lstStyle>
          <a:p>
            <a:fld id="{5C7B9FC9-5389-3143-AA9D-27C1EBD46A56}" type="slidenum">
              <a:rPr lang="en-LT" smtClean="0"/>
              <a:pPr/>
              <a:t>‹#›</a:t>
            </a:fld>
            <a:endParaRPr lang="en-LT" dirty="0"/>
          </a:p>
        </p:txBody>
      </p:sp>
      <p:sp>
        <p:nvSpPr>
          <p:cNvPr id="9" name="Text Placeholder 8">
            <a:extLst>
              <a:ext uri="{FF2B5EF4-FFF2-40B4-BE49-F238E27FC236}">
                <a16:creationId xmlns:a16="http://schemas.microsoft.com/office/drawing/2014/main" id="{C1E3016A-B06A-3A44-96F1-C727EBC70F30}"/>
              </a:ext>
            </a:extLst>
          </p:cNvPr>
          <p:cNvSpPr>
            <a:spLocks noGrp="1"/>
          </p:cNvSpPr>
          <p:nvPr>
            <p:ph type="body" sz="quarter" idx="13" hasCustomPrompt="1"/>
          </p:nvPr>
        </p:nvSpPr>
        <p:spPr>
          <a:xfrm>
            <a:off x="2202502" y="611924"/>
            <a:ext cx="3390260" cy="1003660"/>
          </a:xfrm>
          <a:prstGeom prst="rect">
            <a:avLst/>
          </a:prstGeom>
        </p:spPr>
        <p:txBody>
          <a:bodyPr anchor="ctr"/>
          <a:lstStyle>
            <a:lvl1pPr marL="0" indent="0">
              <a:lnSpc>
                <a:spcPct val="90000"/>
              </a:lnSpc>
              <a:spcBef>
                <a:spcPts val="0"/>
              </a:spcBef>
              <a:buNone/>
              <a:defRPr sz="3200" b="1" i="0">
                <a:solidFill>
                  <a:schemeClr val="accent2"/>
                </a:solidFill>
                <a:latin typeface="Barlow SemiBold" pitchFamily="2" charset="77"/>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lt-LT" noProof="1"/>
              <a:t>Skaidrės</a:t>
            </a:r>
            <a:br>
              <a:rPr lang="lt-LT" noProof="1"/>
            </a:br>
            <a:r>
              <a:rPr lang="lt-LT" noProof="1"/>
              <a:t>pavadinimas</a:t>
            </a:r>
          </a:p>
        </p:txBody>
      </p:sp>
      <p:sp>
        <p:nvSpPr>
          <p:cNvPr id="14" name="Text Placeholder 13">
            <a:extLst>
              <a:ext uri="{FF2B5EF4-FFF2-40B4-BE49-F238E27FC236}">
                <a16:creationId xmlns:a16="http://schemas.microsoft.com/office/drawing/2014/main" id="{F93843EB-8897-1E4C-A610-708D45DD02FF}"/>
              </a:ext>
            </a:extLst>
          </p:cNvPr>
          <p:cNvSpPr>
            <a:spLocks noGrp="1"/>
          </p:cNvSpPr>
          <p:nvPr>
            <p:ph type="body" sz="quarter" idx="14" hasCustomPrompt="1"/>
          </p:nvPr>
        </p:nvSpPr>
        <p:spPr>
          <a:xfrm>
            <a:off x="0" y="804528"/>
            <a:ext cx="1407854" cy="620010"/>
          </a:xfrm>
          <a:prstGeom prst="rect">
            <a:avLst/>
          </a:prstGeom>
        </p:spPr>
        <p:txBody>
          <a:bodyPr anchor="ctr"/>
          <a:lstStyle>
            <a:lvl1pPr marL="0" indent="0" algn="r">
              <a:buNone/>
              <a:defRPr sz="4000" b="0" i="0">
                <a:solidFill>
                  <a:schemeClr val="bg1"/>
                </a:solidFill>
                <a:latin typeface="Barlow" pitchFamily="2" charset="77"/>
              </a:defRPr>
            </a:lvl1pPr>
          </a:lstStyle>
          <a:p>
            <a:pPr lvl="0"/>
            <a:r>
              <a:rPr lang="en-LT" dirty="0"/>
              <a:t>01</a:t>
            </a:r>
          </a:p>
        </p:txBody>
      </p:sp>
      <p:sp>
        <p:nvSpPr>
          <p:cNvPr id="7" name="Text Placeholder 6">
            <a:extLst>
              <a:ext uri="{FF2B5EF4-FFF2-40B4-BE49-F238E27FC236}">
                <a16:creationId xmlns:a16="http://schemas.microsoft.com/office/drawing/2014/main" id="{5A1387CE-B350-7149-A226-11681D27659A}"/>
              </a:ext>
            </a:extLst>
          </p:cNvPr>
          <p:cNvSpPr>
            <a:spLocks noGrp="1"/>
          </p:cNvSpPr>
          <p:nvPr>
            <p:ph type="body" sz="quarter" idx="15" hasCustomPrompt="1"/>
          </p:nvPr>
        </p:nvSpPr>
        <p:spPr>
          <a:xfrm>
            <a:off x="2202503" y="3063521"/>
            <a:ext cx="3390259" cy="284516"/>
          </a:xfrm>
          <a:prstGeom prst="rect">
            <a:avLst/>
          </a:prstGeom>
        </p:spPr>
        <p:txBody>
          <a:bodyPr/>
          <a:lstStyle>
            <a:lvl1pPr marL="0" indent="0">
              <a:lnSpc>
                <a:spcPct val="80000"/>
              </a:lnSpc>
              <a:buNone/>
              <a:defRPr sz="1800" b="1" i="0">
                <a:solidFill>
                  <a:schemeClr val="accent2"/>
                </a:solidFill>
                <a:latin typeface="Barlow" pitchFamily="2" charset="77"/>
              </a:defRPr>
            </a:lvl1pPr>
          </a:lstStyle>
          <a:p>
            <a:pPr lvl="0"/>
            <a:r>
              <a:rPr lang="lt-LT" noProof="1"/>
              <a:t>ANTRAŠTĖ</a:t>
            </a:r>
          </a:p>
        </p:txBody>
      </p:sp>
      <p:sp>
        <p:nvSpPr>
          <p:cNvPr id="10" name="Text Placeholder 9">
            <a:extLst>
              <a:ext uri="{FF2B5EF4-FFF2-40B4-BE49-F238E27FC236}">
                <a16:creationId xmlns:a16="http://schemas.microsoft.com/office/drawing/2014/main" id="{1BC50AA4-E93A-5149-ABB7-1B2FE04490E6}"/>
              </a:ext>
            </a:extLst>
          </p:cNvPr>
          <p:cNvSpPr>
            <a:spLocks noGrp="1"/>
          </p:cNvSpPr>
          <p:nvPr>
            <p:ph type="body" sz="quarter" idx="17" hasCustomPrompt="1"/>
          </p:nvPr>
        </p:nvSpPr>
        <p:spPr>
          <a:xfrm>
            <a:off x="2201862" y="3821113"/>
            <a:ext cx="3390900" cy="2497137"/>
          </a:xfrm>
          <a:prstGeom prst="rect">
            <a:avLst/>
          </a:prstGeom>
        </p:spPr>
        <p:txBody>
          <a:bodyPr/>
          <a:lstStyle>
            <a:lvl1pPr marL="0" indent="0">
              <a:spcBef>
                <a:spcPts val="0"/>
              </a:spcBef>
              <a:buNone/>
              <a:defRPr sz="1200" b="0" i="0">
                <a:latin typeface="Open Sans" pitchFamily="2" charset="0"/>
                <a:ea typeface="Open Sans" pitchFamily="2" charset="0"/>
                <a:cs typeface="Open Sans" pitchFamily="2" charset="0"/>
              </a:defRPr>
            </a:lvl1pPr>
          </a:lstStyle>
          <a:p>
            <a:pPr lvl="0"/>
            <a:r>
              <a:rPr lang="lt-LT" noProof="1"/>
              <a:t>Tekstas, tekstas, tekstas</a:t>
            </a:r>
          </a:p>
        </p:txBody>
      </p:sp>
      <p:pic>
        <p:nvPicPr>
          <p:cNvPr id="15" name="Picture 14">
            <a:extLst>
              <a:ext uri="{FF2B5EF4-FFF2-40B4-BE49-F238E27FC236}">
                <a16:creationId xmlns:a16="http://schemas.microsoft.com/office/drawing/2014/main" id="{65FE71A3-C352-E742-91A8-AC5F21499677}"/>
              </a:ext>
            </a:extLst>
          </p:cNvPr>
          <p:cNvPicPr>
            <a:picLocks noChangeAspect="1"/>
          </p:cNvPicPr>
          <p:nvPr userDrawn="1"/>
        </p:nvPicPr>
        <p:blipFill>
          <a:blip r:embed="rId2"/>
          <a:stretch>
            <a:fillRect/>
          </a:stretch>
        </p:blipFill>
        <p:spPr>
          <a:xfrm>
            <a:off x="467452" y="5750059"/>
            <a:ext cx="930777" cy="568325"/>
          </a:xfrm>
          <a:prstGeom prst="rect">
            <a:avLst/>
          </a:prstGeom>
        </p:spPr>
      </p:pic>
      <p:sp>
        <p:nvSpPr>
          <p:cNvPr id="17" name="Picture Placeholder 16">
            <a:extLst>
              <a:ext uri="{FF2B5EF4-FFF2-40B4-BE49-F238E27FC236}">
                <a16:creationId xmlns:a16="http://schemas.microsoft.com/office/drawing/2014/main" id="{CFB9A329-D8F3-DE4D-9DCE-90B8C762D18E}"/>
              </a:ext>
            </a:extLst>
          </p:cNvPr>
          <p:cNvSpPr>
            <a:spLocks noGrp="1"/>
          </p:cNvSpPr>
          <p:nvPr>
            <p:ph type="pic" sz="quarter" idx="18" hasCustomPrompt="1"/>
          </p:nvPr>
        </p:nvSpPr>
        <p:spPr>
          <a:xfrm>
            <a:off x="6096000" y="696913"/>
            <a:ext cx="6157290" cy="5621337"/>
          </a:xfrm>
          <a:prstGeom prst="rect">
            <a:avLst/>
          </a:prstGeom>
        </p:spPr>
        <p:txBody>
          <a:bodyPr/>
          <a:lstStyle>
            <a:lvl1pPr>
              <a:defRPr sz="2000"/>
            </a:lvl1pPr>
          </a:lstStyle>
          <a:p>
            <a:r>
              <a:rPr lang="en-LT" dirty="0"/>
              <a:t>Nuotrauka/infografikas</a:t>
            </a:r>
          </a:p>
        </p:txBody>
      </p:sp>
      <p:sp>
        <p:nvSpPr>
          <p:cNvPr id="21" name="Text Placeholder 6">
            <a:extLst>
              <a:ext uri="{FF2B5EF4-FFF2-40B4-BE49-F238E27FC236}">
                <a16:creationId xmlns:a16="http://schemas.microsoft.com/office/drawing/2014/main" id="{86AD78B0-B6D4-9141-B8BE-1934D291F110}"/>
              </a:ext>
            </a:extLst>
          </p:cNvPr>
          <p:cNvSpPr>
            <a:spLocks noGrp="1"/>
          </p:cNvSpPr>
          <p:nvPr>
            <p:ph type="body" sz="quarter" idx="16" hasCustomPrompt="1"/>
          </p:nvPr>
        </p:nvSpPr>
        <p:spPr>
          <a:xfrm>
            <a:off x="2202503" y="3366572"/>
            <a:ext cx="3390259" cy="311150"/>
          </a:xfrm>
          <a:prstGeom prst="rect">
            <a:avLst/>
          </a:prstGeom>
        </p:spPr>
        <p:txBody>
          <a:bodyPr/>
          <a:lstStyle>
            <a:lvl1pPr marL="0" indent="0">
              <a:lnSpc>
                <a:spcPct val="90000"/>
              </a:lnSpc>
              <a:spcBef>
                <a:spcPts val="0"/>
              </a:spcBef>
              <a:buNone/>
              <a:defRPr sz="1800" b="1" i="0">
                <a:latin typeface="Barlow SemiBold" pitchFamily="2" charset="77"/>
              </a:defRPr>
            </a:lvl1pPr>
          </a:lstStyle>
          <a:p>
            <a:pPr lvl="0"/>
            <a:r>
              <a:rPr lang="lt-LT" noProof="1"/>
              <a:t>Paantraštė</a:t>
            </a:r>
          </a:p>
        </p:txBody>
      </p:sp>
    </p:spTree>
    <p:extLst>
      <p:ext uri="{BB962C8B-B14F-4D97-AF65-F5344CB8AC3E}">
        <p14:creationId xmlns:p14="http://schemas.microsoft.com/office/powerpoint/2010/main" val="2617181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kaidrė 2">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87F7390-03AC-3C47-BB31-2E55540A5472}"/>
              </a:ext>
            </a:extLst>
          </p:cNvPr>
          <p:cNvSpPr/>
          <p:nvPr userDrawn="1"/>
        </p:nvSpPr>
        <p:spPr>
          <a:xfrm>
            <a:off x="-61292" y="697091"/>
            <a:ext cx="1610959" cy="833326"/>
          </a:xfrm>
          <a:prstGeom prst="rect">
            <a:avLst/>
          </a:prstGeom>
          <a:solidFill>
            <a:srgbClr val="E7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pic>
        <p:nvPicPr>
          <p:cNvPr id="18" name="Picture 17">
            <a:extLst>
              <a:ext uri="{FF2B5EF4-FFF2-40B4-BE49-F238E27FC236}">
                <a16:creationId xmlns:a16="http://schemas.microsoft.com/office/drawing/2014/main" id="{48EC56DF-F7C9-874F-8F37-C546E06737C1}"/>
              </a:ext>
            </a:extLst>
          </p:cNvPr>
          <p:cNvPicPr>
            <a:picLocks noChangeAspect="1"/>
          </p:cNvPicPr>
          <p:nvPr userDrawn="1"/>
        </p:nvPicPr>
        <p:blipFill>
          <a:blip r:embed="rId2"/>
          <a:stretch>
            <a:fillRect/>
          </a:stretch>
        </p:blipFill>
        <p:spPr>
          <a:xfrm>
            <a:off x="467452" y="5750059"/>
            <a:ext cx="930777" cy="568325"/>
          </a:xfrm>
          <a:prstGeom prst="rect">
            <a:avLst/>
          </a:prstGeom>
        </p:spPr>
      </p:pic>
      <p:sp>
        <p:nvSpPr>
          <p:cNvPr id="13" name="Picture Placeholder 12">
            <a:extLst>
              <a:ext uri="{FF2B5EF4-FFF2-40B4-BE49-F238E27FC236}">
                <a16:creationId xmlns:a16="http://schemas.microsoft.com/office/drawing/2014/main" id="{D1B538A4-EC47-C04F-BA8B-5E896EE0F747}"/>
              </a:ext>
            </a:extLst>
          </p:cNvPr>
          <p:cNvSpPr>
            <a:spLocks noGrp="1"/>
          </p:cNvSpPr>
          <p:nvPr>
            <p:ph type="pic" sz="quarter" idx="18" hasCustomPrompt="1"/>
          </p:nvPr>
        </p:nvSpPr>
        <p:spPr>
          <a:xfrm>
            <a:off x="0" y="0"/>
            <a:ext cx="6157290" cy="6858000"/>
          </a:xfrm>
          <a:custGeom>
            <a:avLst/>
            <a:gdLst>
              <a:gd name="connsiteX0" fmla="*/ 467452 w 6157290"/>
              <a:gd name="connsiteY0" fmla="*/ 5750059 h 6858000"/>
              <a:gd name="connsiteX1" fmla="*/ 467452 w 6157290"/>
              <a:gd name="connsiteY1" fmla="*/ 6318384 h 6858000"/>
              <a:gd name="connsiteX2" fmla="*/ 1398229 w 6157290"/>
              <a:gd name="connsiteY2" fmla="*/ 6318384 h 6858000"/>
              <a:gd name="connsiteX3" fmla="*/ 1398229 w 6157290"/>
              <a:gd name="connsiteY3" fmla="*/ 5750059 h 6858000"/>
              <a:gd name="connsiteX4" fmla="*/ 0 w 6157290"/>
              <a:gd name="connsiteY4" fmla="*/ 0 h 6858000"/>
              <a:gd name="connsiteX5" fmla="*/ 6157290 w 6157290"/>
              <a:gd name="connsiteY5" fmla="*/ 0 h 6858000"/>
              <a:gd name="connsiteX6" fmla="*/ 6157290 w 6157290"/>
              <a:gd name="connsiteY6" fmla="*/ 6858000 h 6858000"/>
              <a:gd name="connsiteX7" fmla="*/ 0 w 6157290"/>
              <a:gd name="connsiteY7" fmla="*/ 6858000 h 6858000"/>
              <a:gd name="connsiteX8" fmla="*/ 0 w 6157290"/>
              <a:gd name="connsiteY8" fmla="*/ 1530417 h 6858000"/>
              <a:gd name="connsiteX9" fmla="*/ 1549667 w 6157290"/>
              <a:gd name="connsiteY9" fmla="*/ 1530417 h 6858000"/>
              <a:gd name="connsiteX10" fmla="*/ 1549667 w 6157290"/>
              <a:gd name="connsiteY10" fmla="*/ 697091 h 6858000"/>
              <a:gd name="connsiteX11" fmla="*/ 0 w 6157290"/>
              <a:gd name="connsiteY11" fmla="*/ 697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7290" h="6858000">
                <a:moveTo>
                  <a:pt x="467452" y="5750059"/>
                </a:moveTo>
                <a:lnTo>
                  <a:pt x="467452" y="6318384"/>
                </a:lnTo>
                <a:lnTo>
                  <a:pt x="1398229" y="6318384"/>
                </a:lnTo>
                <a:lnTo>
                  <a:pt x="1398229" y="5750059"/>
                </a:lnTo>
                <a:close/>
                <a:moveTo>
                  <a:pt x="0" y="0"/>
                </a:moveTo>
                <a:lnTo>
                  <a:pt x="6157290" y="0"/>
                </a:lnTo>
                <a:lnTo>
                  <a:pt x="6157290" y="6858000"/>
                </a:lnTo>
                <a:lnTo>
                  <a:pt x="0" y="6858000"/>
                </a:lnTo>
                <a:lnTo>
                  <a:pt x="0" y="1530417"/>
                </a:lnTo>
                <a:lnTo>
                  <a:pt x="1549667" y="1530417"/>
                </a:lnTo>
                <a:lnTo>
                  <a:pt x="1549667" y="697091"/>
                </a:lnTo>
                <a:lnTo>
                  <a:pt x="0" y="697091"/>
                </a:lnTo>
                <a:close/>
              </a:path>
            </a:pathLst>
          </a:custGeom>
        </p:spPr>
        <p:txBody>
          <a:bodyPr wrap="square">
            <a:noAutofit/>
          </a:bodyPr>
          <a:lstStyle>
            <a:lvl1pPr>
              <a:defRPr sz="1800"/>
            </a:lvl1pPr>
          </a:lstStyle>
          <a:p>
            <a:r>
              <a:rPr lang="en-LT" dirty="0"/>
              <a:t>Nuotrauka/infografikas</a:t>
            </a:r>
          </a:p>
        </p:txBody>
      </p:sp>
      <p:sp>
        <p:nvSpPr>
          <p:cNvPr id="4" name="Date Placeholder 3">
            <a:extLst>
              <a:ext uri="{FF2B5EF4-FFF2-40B4-BE49-F238E27FC236}">
                <a16:creationId xmlns:a16="http://schemas.microsoft.com/office/drawing/2014/main" id="{7FA32569-2F4C-0244-8A41-B3141CEA7817}"/>
              </a:ext>
            </a:extLst>
          </p:cNvPr>
          <p:cNvSpPr>
            <a:spLocks noGrp="1"/>
          </p:cNvSpPr>
          <p:nvPr>
            <p:ph type="dt" sz="half" idx="10"/>
          </p:nvPr>
        </p:nvSpPr>
        <p:spPr/>
        <p:txBody>
          <a:bodyPr/>
          <a:lstStyle>
            <a:lvl1pPr>
              <a:defRPr sz="1000">
                <a:latin typeface="Open Sans" pitchFamily="2" charset="0"/>
                <a:ea typeface="Open Sans" pitchFamily="2" charset="0"/>
                <a:cs typeface="Open Sans" pitchFamily="2" charset="0"/>
              </a:defRPr>
            </a:lvl1pPr>
          </a:lstStyle>
          <a:p>
            <a:fld id="{AB26D9C7-A7BD-4A4F-AE8C-76E306E52F25}" type="datetimeFigureOut">
              <a:rPr lang="en-LT" noProof="0" smtClean="0"/>
              <a:pPr/>
              <a:t>03/28/2022</a:t>
            </a:fld>
            <a:endParaRPr lang="en-LT" noProof="0"/>
          </a:p>
        </p:txBody>
      </p:sp>
      <p:sp>
        <p:nvSpPr>
          <p:cNvPr id="6" name="Slide Number Placeholder 5">
            <a:extLst>
              <a:ext uri="{FF2B5EF4-FFF2-40B4-BE49-F238E27FC236}">
                <a16:creationId xmlns:a16="http://schemas.microsoft.com/office/drawing/2014/main" id="{C686D7A3-0EE9-9548-B9F9-7F8CD5557E58}"/>
              </a:ext>
            </a:extLst>
          </p:cNvPr>
          <p:cNvSpPr>
            <a:spLocks noGrp="1"/>
          </p:cNvSpPr>
          <p:nvPr>
            <p:ph type="sldNum" sz="quarter" idx="12"/>
          </p:nvPr>
        </p:nvSpPr>
        <p:spPr/>
        <p:txBody>
          <a:bodyPr/>
          <a:lstStyle>
            <a:lvl1pPr>
              <a:defRPr sz="1000">
                <a:latin typeface="Open Sans" pitchFamily="2" charset="0"/>
                <a:ea typeface="Open Sans" pitchFamily="2" charset="0"/>
                <a:cs typeface="Open Sans" pitchFamily="2" charset="0"/>
              </a:defRPr>
            </a:lvl1pPr>
          </a:lstStyle>
          <a:p>
            <a:fld id="{5C7B9FC9-5389-3143-AA9D-27C1EBD46A56}" type="slidenum">
              <a:rPr lang="en-LT" smtClean="0"/>
              <a:pPr/>
              <a:t>‹#›</a:t>
            </a:fld>
            <a:endParaRPr lang="en-LT" dirty="0"/>
          </a:p>
        </p:txBody>
      </p:sp>
      <p:sp>
        <p:nvSpPr>
          <p:cNvPr id="14" name="Text Placeholder 13">
            <a:extLst>
              <a:ext uri="{FF2B5EF4-FFF2-40B4-BE49-F238E27FC236}">
                <a16:creationId xmlns:a16="http://schemas.microsoft.com/office/drawing/2014/main" id="{F93843EB-8897-1E4C-A610-708D45DD02FF}"/>
              </a:ext>
            </a:extLst>
          </p:cNvPr>
          <p:cNvSpPr>
            <a:spLocks noGrp="1"/>
          </p:cNvSpPr>
          <p:nvPr>
            <p:ph type="body" sz="quarter" idx="14" hasCustomPrompt="1"/>
          </p:nvPr>
        </p:nvSpPr>
        <p:spPr>
          <a:xfrm>
            <a:off x="0" y="804528"/>
            <a:ext cx="1407854" cy="620010"/>
          </a:xfrm>
          <a:prstGeom prst="rect">
            <a:avLst/>
          </a:prstGeom>
        </p:spPr>
        <p:txBody>
          <a:bodyPr anchor="ctr"/>
          <a:lstStyle>
            <a:lvl1pPr marL="0" indent="0" algn="r">
              <a:buNone/>
              <a:defRPr sz="4000" b="0" i="0">
                <a:solidFill>
                  <a:schemeClr val="bg1"/>
                </a:solidFill>
                <a:latin typeface="Barlow" pitchFamily="2" charset="77"/>
              </a:defRPr>
            </a:lvl1pPr>
          </a:lstStyle>
          <a:p>
            <a:pPr lvl="0"/>
            <a:r>
              <a:rPr lang="en-LT" dirty="0"/>
              <a:t>01</a:t>
            </a:r>
          </a:p>
        </p:txBody>
      </p:sp>
      <p:sp>
        <p:nvSpPr>
          <p:cNvPr id="7" name="Text Placeholder 6">
            <a:extLst>
              <a:ext uri="{FF2B5EF4-FFF2-40B4-BE49-F238E27FC236}">
                <a16:creationId xmlns:a16="http://schemas.microsoft.com/office/drawing/2014/main" id="{5A1387CE-B350-7149-A226-11681D27659A}"/>
              </a:ext>
            </a:extLst>
          </p:cNvPr>
          <p:cNvSpPr>
            <a:spLocks noGrp="1"/>
          </p:cNvSpPr>
          <p:nvPr>
            <p:ph type="body" sz="quarter" idx="15" hasCustomPrompt="1"/>
          </p:nvPr>
        </p:nvSpPr>
        <p:spPr>
          <a:xfrm>
            <a:off x="7154448" y="3077352"/>
            <a:ext cx="3390259" cy="284516"/>
          </a:xfrm>
          <a:prstGeom prst="rect">
            <a:avLst/>
          </a:prstGeom>
        </p:spPr>
        <p:txBody>
          <a:bodyPr/>
          <a:lstStyle>
            <a:lvl1pPr marL="0" indent="0">
              <a:lnSpc>
                <a:spcPct val="80000"/>
              </a:lnSpc>
              <a:buNone/>
              <a:defRPr sz="1800" b="1" i="0">
                <a:solidFill>
                  <a:schemeClr val="accent2"/>
                </a:solidFill>
                <a:latin typeface="Barlow" pitchFamily="2" charset="77"/>
              </a:defRPr>
            </a:lvl1pPr>
          </a:lstStyle>
          <a:p>
            <a:pPr lvl="0"/>
            <a:r>
              <a:rPr lang="lt-LT" noProof="1"/>
              <a:t>ANTRAŠTĖ</a:t>
            </a:r>
          </a:p>
        </p:txBody>
      </p:sp>
      <p:sp>
        <p:nvSpPr>
          <p:cNvPr id="10" name="Text Placeholder 9">
            <a:extLst>
              <a:ext uri="{FF2B5EF4-FFF2-40B4-BE49-F238E27FC236}">
                <a16:creationId xmlns:a16="http://schemas.microsoft.com/office/drawing/2014/main" id="{1BC50AA4-E93A-5149-ABB7-1B2FE04490E6}"/>
              </a:ext>
            </a:extLst>
          </p:cNvPr>
          <p:cNvSpPr>
            <a:spLocks noGrp="1"/>
          </p:cNvSpPr>
          <p:nvPr>
            <p:ph type="body" sz="quarter" idx="17" hasCustomPrompt="1"/>
          </p:nvPr>
        </p:nvSpPr>
        <p:spPr>
          <a:xfrm>
            <a:off x="7153807" y="3834944"/>
            <a:ext cx="3390900" cy="2497137"/>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20" name="Text Placeholder 8">
            <a:extLst>
              <a:ext uri="{FF2B5EF4-FFF2-40B4-BE49-F238E27FC236}">
                <a16:creationId xmlns:a16="http://schemas.microsoft.com/office/drawing/2014/main" id="{FB9EE9B4-9769-9649-8A36-30B904FF42B8}"/>
              </a:ext>
            </a:extLst>
          </p:cNvPr>
          <p:cNvSpPr>
            <a:spLocks noGrp="1"/>
          </p:cNvSpPr>
          <p:nvPr>
            <p:ph type="body" sz="quarter" idx="13" hasCustomPrompt="1"/>
          </p:nvPr>
        </p:nvSpPr>
        <p:spPr>
          <a:xfrm>
            <a:off x="7154447" y="611924"/>
            <a:ext cx="3390260" cy="1003660"/>
          </a:xfrm>
          <a:prstGeom prst="rect">
            <a:avLst/>
          </a:prstGeom>
        </p:spPr>
        <p:txBody>
          <a:bodyPr anchor="ctr"/>
          <a:lstStyle>
            <a:lvl1pPr marL="0" indent="0">
              <a:lnSpc>
                <a:spcPct val="90000"/>
              </a:lnSpc>
              <a:spcBef>
                <a:spcPts val="0"/>
              </a:spcBef>
              <a:buNone/>
              <a:defRPr sz="3200" b="1" i="0">
                <a:solidFill>
                  <a:schemeClr val="accent2"/>
                </a:solidFill>
                <a:latin typeface="Barlow SemiBold" pitchFamily="2" charset="77"/>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lt-LT" noProof="1"/>
              <a:t>Skaidrės</a:t>
            </a:r>
            <a:br>
              <a:rPr lang="lt-LT" noProof="1"/>
            </a:br>
            <a:r>
              <a:rPr lang="lt-LT" noProof="1"/>
              <a:t>pavadinimas</a:t>
            </a:r>
          </a:p>
        </p:txBody>
      </p:sp>
      <p:sp>
        <p:nvSpPr>
          <p:cNvPr id="21" name="Text Placeholder 6">
            <a:extLst>
              <a:ext uri="{FF2B5EF4-FFF2-40B4-BE49-F238E27FC236}">
                <a16:creationId xmlns:a16="http://schemas.microsoft.com/office/drawing/2014/main" id="{F6786490-BDAA-EF4C-A9FA-E8F3DF3C86AD}"/>
              </a:ext>
            </a:extLst>
          </p:cNvPr>
          <p:cNvSpPr>
            <a:spLocks noGrp="1"/>
          </p:cNvSpPr>
          <p:nvPr>
            <p:ph type="body" sz="quarter" idx="16" hasCustomPrompt="1"/>
          </p:nvPr>
        </p:nvSpPr>
        <p:spPr>
          <a:xfrm>
            <a:off x="7153807" y="3392449"/>
            <a:ext cx="3390259" cy="311150"/>
          </a:xfrm>
          <a:prstGeom prst="rect">
            <a:avLst/>
          </a:prstGeom>
        </p:spPr>
        <p:txBody>
          <a:bodyPr/>
          <a:lstStyle>
            <a:lvl1pPr marL="0" indent="0">
              <a:lnSpc>
                <a:spcPct val="90000"/>
              </a:lnSpc>
              <a:spcBef>
                <a:spcPts val="0"/>
              </a:spcBef>
              <a:buNone/>
              <a:defRPr sz="1800" b="1" i="0">
                <a:latin typeface="Barlow SemiBold" pitchFamily="2" charset="77"/>
              </a:defRPr>
            </a:lvl1pPr>
          </a:lstStyle>
          <a:p>
            <a:pPr lvl="0"/>
            <a:r>
              <a:rPr lang="lt-LT" noProof="1"/>
              <a:t>Paantraštė</a:t>
            </a:r>
          </a:p>
        </p:txBody>
      </p:sp>
    </p:spTree>
    <p:extLst>
      <p:ext uri="{BB962C8B-B14F-4D97-AF65-F5344CB8AC3E}">
        <p14:creationId xmlns:p14="http://schemas.microsoft.com/office/powerpoint/2010/main" val="2985307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kaidrė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61E8C2-0DCA-5748-9AD1-EAF64FDB3574}"/>
              </a:ext>
            </a:extLst>
          </p:cNvPr>
          <p:cNvSpPr/>
          <p:nvPr userDrawn="1"/>
        </p:nvSpPr>
        <p:spPr>
          <a:xfrm>
            <a:off x="-61292" y="697091"/>
            <a:ext cx="1610959" cy="833326"/>
          </a:xfrm>
          <a:prstGeom prst="rect">
            <a:avLst/>
          </a:prstGeom>
          <a:solidFill>
            <a:srgbClr val="E7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4" name="Date Placeholder 3">
            <a:extLst>
              <a:ext uri="{FF2B5EF4-FFF2-40B4-BE49-F238E27FC236}">
                <a16:creationId xmlns:a16="http://schemas.microsoft.com/office/drawing/2014/main" id="{7FA32569-2F4C-0244-8A41-B3141CEA7817}"/>
              </a:ext>
            </a:extLst>
          </p:cNvPr>
          <p:cNvSpPr>
            <a:spLocks noGrp="1"/>
          </p:cNvSpPr>
          <p:nvPr>
            <p:ph type="dt" sz="half" idx="10"/>
          </p:nvPr>
        </p:nvSpPr>
        <p:spPr/>
        <p:txBody>
          <a:bodyPr/>
          <a:lstStyle>
            <a:lvl1pPr>
              <a:defRPr sz="1000">
                <a:latin typeface="Open Sans" pitchFamily="2" charset="0"/>
                <a:ea typeface="Open Sans" pitchFamily="2" charset="0"/>
                <a:cs typeface="Open Sans" pitchFamily="2" charset="0"/>
              </a:defRPr>
            </a:lvl1pPr>
          </a:lstStyle>
          <a:p>
            <a:fld id="{AB26D9C7-A7BD-4A4F-AE8C-76E306E52F25}" type="datetimeFigureOut">
              <a:rPr lang="en-LT" smtClean="0"/>
              <a:pPr/>
              <a:t>03/28/2022</a:t>
            </a:fld>
            <a:endParaRPr lang="en-LT" dirty="0"/>
          </a:p>
        </p:txBody>
      </p:sp>
      <p:sp>
        <p:nvSpPr>
          <p:cNvPr id="6" name="Slide Number Placeholder 5">
            <a:extLst>
              <a:ext uri="{FF2B5EF4-FFF2-40B4-BE49-F238E27FC236}">
                <a16:creationId xmlns:a16="http://schemas.microsoft.com/office/drawing/2014/main" id="{C686D7A3-0EE9-9548-B9F9-7F8CD5557E58}"/>
              </a:ext>
            </a:extLst>
          </p:cNvPr>
          <p:cNvSpPr>
            <a:spLocks noGrp="1"/>
          </p:cNvSpPr>
          <p:nvPr>
            <p:ph type="sldNum" sz="quarter" idx="12"/>
          </p:nvPr>
        </p:nvSpPr>
        <p:spPr/>
        <p:txBody>
          <a:bodyPr/>
          <a:lstStyle>
            <a:lvl1pPr>
              <a:defRPr sz="1000">
                <a:latin typeface="Open Sans" pitchFamily="2" charset="0"/>
                <a:ea typeface="Open Sans" pitchFamily="2" charset="0"/>
                <a:cs typeface="Open Sans" pitchFamily="2" charset="0"/>
              </a:defRPr>
            </a:lvl1pPr>
          </a:lstStyle>
          <a:p>
            <a:fld id="{5C7B9FC9-5389-3143-AA9D-27C1EBD46A56}" type="slidenum">
              <a:rPr lang="en-LT" smtClean="0"/>
              <a:pPr/>
              <a:t>‹#›</a:t>
            </a:fld>
            <a:endParaRPr lang="en-LT" dirty="0"/>
          </a:p>
        </p:txBody>
      </p:sp>
      <p:sp>
        <p:nvSpPr>
          <p:cNvPr id="14" name="Text Placeholder 13">
            <a:extLst>
              <a:ext uri="{FF2B5EF4-FFF2-40B4-BE49-F238E27FC236}">
                <a16:creationId xmlns:a16="http://schemas.microsoft.com/office/drawing/2014/main" id="{F93843EB-8897-1E4C-A610-708D45DD02FF}"/>
              </a:ext>
            </a:extLst>
          </p:cNvPr>
          <p:cNvSpPr>
            <a:spLocks noGrp="1"/>
          </p:cNvSpPr>
          <p:nvPr>
            <p:ph type="body" sz="quarter" idx="14" hasCustomPrompt="1"/>
          </p:nvPr>
        </p:nvSpPr>
        <p:spPr>
          <a:xfrm>
            <a:off x="0" y="804528"/>
            <a:ext cx="1407854" cy="620010"/>
          </a:xfrm>
          <a:prstGeom prst="rect">
            <a:avLst/>
          </a:prstGeom>
        </p:spPr>
        <p:txBody>
          <a:bodyPr anchor="ctr"/>
          <a:lstStyle>
            <a:lvl1pPr marL="0" indent="0" algn="r">
              <a:buNone/>
              <a:defRPr sz="4000" b="0" i="0">
                <a:solidFill>
                  <a:schemeClr val="bg1"/>
                </a:solidFill>
                <a:latin typeface="Barlow" pitchFamily="2" charset="77"/>
              </a:defRPr>
            </a:lvl1pPr>
          </a:lstStyle>
          <a:p>
            <a:pPr lvl="0"/>
            <a:r>
              <a:rPr lang="en-LT" dirty="0"/>
              <a:t>01</a:t>
            </a:r>
          </a:p>
        </p:txBody>
      </p:sp>
      <p:pic>
        <p:nvPicPr>
          <p:cNvPr id="15" name="Picture 14">
            <a:extLst>
              <a:ext uri="{FF2B5EF4-FFF2-40B4-BE49-F238E27FC236}">
                <a16:creationId xmlns:a16="http://schemas.microsoft.com/office/drawing/2014/main" id="{65FE71A3-C352-E742-91A8-AC5F21499677}"/>
              </a:ext>
            </a:extLst>
          </p:cNvPr>
          <p:cNvPicPr>
            <a:picLocks noChangeAspect="1"/>
          </p:cNvPicPr>
          <p:nvPr userDrawn="1"/>
        </p:nvPicPr>
        <p:blipFill>
          <a:blip r:embed="rId2"/>
          <a:stretch>
            <a:fillRect/>
          </a:stretch>
        </p:blipFill>
        <p:spPr>
          <a:xfrm>
            <a:off x="467452" y="5750059"/>
            <a:ext cx="930777" cy="568325"/>
          </a:xfrm>
          <a:prstGeom prst="rect">
            <a:avLst/>
          </a:prstGeom>
        </p:spPr>
      </p:pic>
      <p:sp>
        <p:nvSpPr>
          <p:cNvPr id="5" name="Picture Placeholder 4">
            <a:extLst>
              <a:ext uri="{FF2B5EF4-FFF2-40B4-BE49-F238E27FC236}">
                <a16:creationId xmlns:a16="http://schemas.microsoft.com/office/drawing/2014/main" id="{EAD78D84-EB12-AA4D-AF11-294F95373949}"/>
              </a:ext>
            </a:extLst>
          </p:cNvPr>
          <p:cNvSpPr>
            <a:spLocks noGrp="1"/>
          </p:cNvSpPr>
          <p:nvPr>
            <p:ph type="pic" sz="quarter" idx="24" hasCustomPrompt="1"/>
          </p:nvPr>
        </p:nvSpPr>
        <p:spPr>
          <a:xfrm>
            <a:off x="2202504" y="2562530"/>
            <a:ext cx="1185862" cy="1185863"/>
          </a:xfrm>
          <a:prstGeom prst="rect">
            <a:avLst/>
          </a:prstGeom>
        </p:spPr>
        <p:txBody>
          <a:bodyPr/>
          <a:lstStyle>
            <a:lvl1pPr>
              <a:defRPr sz="1800"/>
            </a:lvl1pPr>
          </a:lstStyle>
          <a:p>
            <a:r>
              <a:rPr lang="lt-LT" noProof="1"/>
              <a:t>ikona</a:t>
            </a:r>
          </a:p>
        </p:txBody>
      </p:sp>
      <p:sp>
        <p:nvSpPr>
          <p:cNvPr id="21" name="Picture Placeholder 4">
            <a:extLst>
              <a:ext uri="{FF2B5EF4-FFF2-40B4-BE49-F238E27FC236}">
                <a16:creationId xmlns:a16="http://schemas.microsoft.com/office/drawing/2014/main" id="{510AF0BC-1F03-1345-8E3F-0F2A7DBB6DC3}"/>
              </a:ext>
            </a:extLst>
          </p:cNvPr>
          <p:cNvSpPr>
            <a:spLocks noGrp="1"/>
          </p:cNvSpPr>
          <p:nvPr>
            <p:ph type="pic" sz="quarter" idx="25" hasCustomPrompt="1"/>
          </p:nvPr>
        </p:nvSpPr>
        <p:spPr>
          <a:xfrm>
            <a:off x="5272961" y="2582709"/>
            <a:ext cx="1185862" cy="1185863"/>
          </a:xfrm>
          <a:prstGeom prst="rect">
            <a:avLst/>
          </a:prstGeom>
        </p:spPr>
        <p:txBody>
          <a:bodyPr/>
          <a:lstStyle>
            <a:lvl1pPr>
              <a:defRPr sz="1800"/>
            </a:lvl1pPr>
          </a:lstStyle>
          <a:p>
            <a:r>
              <a:rPr lang="lt-LT" noProof="1"/>
              <a:t>ikona</a:t>
            </a:r>
          </a:p>
        </p:txBody>
      </p:sp>
      <p:sp>
        <p:nvSpPr>
          <p:cNvPr id="22" name="Picture Placeholder 4">
            <a:extLst>
              <a:ext uri="{FF2B5EF4-FFF2-40B4-BE49-F238E27FC236}">
                <a16:creationId xmlns:a16="http://schemas.microsoft.com/office/drawing/2014/main" id="{AEAB26B8-F875-DE48-9DC9-146144484003}"/>
              </a:ext>
            </a:extLst>
          </p:cNvPr>
          <p:cNvSpPr>
            <a:spLocks noGrp="1"/>
          </p:cNvSpPr>
          <p:nvPr>
            <p:ph type="pic" sz="quarter" idx="26" hasCustomPrompt="1"/>
          </p:nvPr>
        </p:nvSpPr>
        <p:spPr>
          <a:xfrm>
            <a:off x="8343418" y="2602888"/>
            <a:ext cx="1185862" cy="1185863"/>
          </a:xfrm>
          <a:prstGeom prst="rect">
            <a:avLst/>
          </a:prstGeom>
        </p:spPr>
        <p:txBody>
          <a:bodyPr/>
          <a:lstStyle>
            <a:lvl1pPr>
              <a:defRPr sz="1800"/>
            </a:lvl1pPr>
          </a:lstStyle>
          <a:p>
            <a:r>
              <a:rPr lang="lt-LT" noProof="1"/>
              <a:t>ikona</a:t>
            </a:r>
          </a:p>
        </p:txBody>
      </p:sp>
      <p:sp>
        <p:nvSpPr>
          <p:cNvPr id="23" name="Text Placeholder 6">
            <a:extLst>
              <a:ext uri="{FF2B5EF4-FFF2-40B4-BE49-F238E27FC236}">
                <a16:creationId xmlns:a16="http://schemas.microsoft.com/office/drawing/2014/main" id="{B772D566-DA4E-F348-904B-F47EEF059DC1}"/>
              </a:ext>
            </a:extLst>
          </p:cNvPr>
          <p:cNvSpPr>
            <a:spLocks noGrp="1"/>
          </p:cNvSpPr>
          <p:nvPr>
            <p:ph type="body" sz="quarter" idx="27" hasCustomPrompt="1"/>
          </p:nvPr>
        </p:nvSpPr>
        <p:spPr>
          <a:xfrm>
            <a:off x="2202504" y="4007390"/>
            <a:ext cx="2819027" cy="284516"/>
          </a:xfrm>
          <a:prstGeom prst="rect">
            <a:avLst/>
          </a:prstGeom>
        </p:spPr>
        <p:txBody>
          <a:bodyPr/>
          <a:lstStyle>
            <a:lvl1pPr marL="0" indent="0">
              <a:lnSpc>
                <a:spcPct val="80000"/>
              </a:lnSpc>
              <a:buNone/>
              <a:defRPr sz="1800" b="1" i="0">
                <a:solidFill>
                  <a:schemeClr val="accent2"/>
                </a:solidFill>
                <a:latin typeface="Barlow" pitchFamily="2" charset="77"/>
              </a:defRPr>
            </a:lvl1pPr>
          </a:lstStyle>
          <a:p>
            <a:pPr lvl="0"/>
            <a:r>
              <a:rPr lang="lt-LT" noProof="1"/>
              <a:t>ANTRAŠTĖ</a:t>
            </a:r>
          </a:p>
        </p:txBody>
      </p:sp>
      <p:sp>
        <p:nvSpPr>
          <p:cNvPr id="25" name="Text Placeholder 9">
            <a:extLst>
              <a:ext uri="{FF2B5EF4-FFF2-40B4-BE49-F238E27FC236}">
                <a16:creationId xmlns:a16="http://schemas.microsoft.com/office/drawing/2014/main" id="{6408CE43-B9FF-7141-87EE-B2B100EC6280}"/>
              </a:ext>
            </a:extLst>
          </p:cNvPr>
          <p:cNvSpPr>
            <a:spLocks noGrp="1"/>
          </p:cNvSpPr>
          <p:nvPr>
            <p:ph type="body" sz="quarter" idx="29" hasCustomPrompt="1"/>
          </p:nvPr>
        </p:nvSpPr>
        <p:spPr>
          <a:xfrm>
            <a:off x="2201863" y="4764983"/>
            <a:ext cx="2819560" cy="1566302"/>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26" name="Text Placeholder 6">
            <a:extLst>
              <a:ext uri="{FF2B5EF4-FFF2-40B4-BE49-F238E27FC236}">
                <a16:creationId xmlns:a16="http://schemas.microsoft.com/office/drawing/2014/main" id="{22892050-AA10-D141-91A3-79357241F396}"/>
              </a:ext>
            </a:extLst>
          </p:cNvPr>
          <p:cNvSpPr>
            <a:spLocks noGrp="1"/>
          </p:cNvSpPr>
          <p:nvPr>
            <p:ph type="body" sz="quarter" idx="30" hasCustomPrompt="1"/>
          </p:nvPr>
        </p:nvSpPr>
        <p:spPr>
          <a:xfrm>
            <a:off x="5264083" y="4007390"/>
            <a:ext cx="2819027" cy="284516"/>
          </a:xfrm>
          <a:prstGeom prst="rect">
            <a:avLst/>
          </a:prstGeom>
        </p:spPr>
        <p:txBody>
          <a:bodyPr/>
          <a:lstStyle>
            <a:lvl1pPr marL="0" indent="0">
              <a:lnSpc>
                <a:spcPct val="80000"/>
              </a:lnSpc>
              <a:buNone/>
              <a:defRPr sz="1800" b="1" i="0">
                <a:solidFill>
                  <a:schemeClr val="accent2"/>
                </a:solidFill>
                <a:latin typeface="Barlow" pitchFamily="2" charset="77"/>
              </a:defRPr>
            </a:lvl1pPr>
          </a:lstStyle>
          <a:p>
            <a:pPr lvl="0"/>
            <a:r>
              <a:rPr lang="lt-LT" noProof="1"/>
              <a:t>ANTRAŠTĖ</a:t>
            </a:r>
          </a:p>
        </p:txBody>
      </p:sp>
      <p:sp>
        <p:nvSpPr>
          <p:cNvPr id="28" name="Text Placeholder 9">
            <a:extLst>
              <a:ext uri="{FF2B5EF4-FFF2-40B4-BE49-F238E27FC236}">
                <a16:creationId xmlns:a16="http://schemas.microsoft.com/office/drawing/2014/main" id="{59FF8C36-D08F-6746-9176-97DAE7CCFFEE}"/>
              </a:ext>
            </a:extLst>
          </p:cNvPr>
          <p:cNvSpPr>
            <a:spLocks noGrp="1"/>
          </p:cNvSpPr>
          <p:nvPr>
            <p:ph type="body" sz="quarter" idx="32" hasCustomPrompt="1"/>
          </p:nvPr>
        </p:nvSpPr>
        <p:spPr>
          <a:xfrm>
            <a:off x="5263442" y="4764983"/>
            <a:ext cx="2819560" cy="1566302"/>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29" name="Text Placeholder 6">
            <a:extLst>
              <a:ext uri="{FF2B5EF4-FFF2-40B4-BE49-F238E27FC236}">
                <a16:creationId xmlns:a16="http://schemas.microsoft.com/office/drawing/2014/main" id="{A6A2AA97-5538-BC42-A857-832F1508317D}"/>
              </a:ext>
            </a:extLst>
          </p:cNvPr>
          <p:cNvSpPr>
            <a:spLocks noGrp="1"/>
          </p:cNvSpPr>
          <p:nvPr>
            <p:ph type="body" sz="quarter" idx="33" hasCustomPrompt="1"/>
          </p:nvPr>
        </p:nvSpPr>
        <p:spPr>
          <a:xfrm>
            <a:off x="8325662" y="4007390"/>
            <a:ext cx="2819027" cy="284516"/>
          </a:xfrm>
          <a:prstGeom prst="rect">
            <a:avLst/>
          </a:prstGeom>
        </p:spPr>
        <p:txBody>
          <a:bodyPr/>
          <a:lstStyle>
            <a:lvl1pPr marL="0" indent="0">
              <a:lnSpc>
                <a:spcPct val="80000"/>
              </a:lnSpc>
              <a:buNone/>
              <a:defRPr sz="1800" b="1" i="0">
                <a:solidFill>
                  <a:schemeClr val="accent2"/>
                </a:solidFill>
                <a:latin typeface="Barlow" pitchFamily="2" charset="77"/>
              </a:defRPr>
            </a:lvl1pPr>
          </a:lstStyle>
          <a:p>
            <a:pPr lvl="0"/>
            <a:r>
              <a:rPr lang="lt-LT" noProof="1"/>
              <a:t>ANTRAŠTĖ</a:t>
            </a:r>
          </a:p>
        </p:txBody>
      </p:sp>
      <p:sp>
        <p:nvSpPr>
          <p:cNvPr id="31" name="Text Placeholder 9">
            <a:extLst>
              <a:ext uri="{FF2B5EF4-FFF2-40B4-BE49-F238E27FC236}">
                <a16:creationId xmlns:a16="http://schemas.microsoft.com/office/drawing/2014/main" id="{480E2177-3AF6-6643-84F9-CFB4E300E102}"/>
              </a:ext>
            </a:extLst>
          </p:cNvPr>
          <p:cNvSpPr>
            <a:spLocks noGrp="1"/>
          </p:cNvSpPr>
          <p:nvPr>
            <p:ph type="body" sz="quarter" idx="35" hasCustomPrompt="1"/>
          </p:nvPr>
        </p:nvSpPr>
        <p:spPr>
          <a:xfrm>
            <a:off x="8325021" y="4764983"/>
            <a:ext cx="2819560" cy="1566302"/>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33" name="Text Placeholder 8">
            <a:extLst>
              <a:ext uri="{FF2B5EF4-FFF2-40B4-BE49-F238E27FC236}">
                <a16:creationId xmlns:a16="http://schemas.microsoft.com/office/drawing/2014/main" id="{9CA2BC6C-AFE8-3A47-A945-50003C467985}"/>
              </a:ext>
            </a:extLst>
          </p:cNvPr>
          <p:cNvSpPr>
            <a:spLocks noGrp="1"/>
          </p:cNvSpPr>
          <p:nvPr>
            <p:ph type="body" sz="quarter" idx="13" hasCustomPrompt="1"/>
          </p:nvPr>
        </p:nvSpPr>
        <p:spPr>
          <a:xfrm>
            <a:off x="2202501" y="611924"/>
            <a:ext cx="8942079" cy="1003660"/>
          </a:xfrm>
          <a:prstGeom prst="rect">
            <a:avLst/>
          </a:prstGeom>
        </p:spPr>
        <p:txBody>
          <a:bodyPr anchor="ctr"/>
          <a:lstStyle>
            <a:lvl1pPr marL="0" indent="0">
              <a:lnSpc>
                <a:spcPct val="90000"/>
              </a:lnSpc>
              <a:spcBef>
                <a:spcPts val="0"/>
              </a:spcBef>
              <a:buNone/>
              <a:defRPr sz="3200" b="1" i="0">
                <a:solidFill>
                  <a:schemeClr val="accent2"/>
                </a:solidFill>
                <a:latin typeface="Barlow SemiBold" pitchFamily="2" charset="77"/>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lt-LT" noProof="1"/>
              <a:t>Skaidrės</a:t>
            </a:r>
            <a:br>
              <a:rPr lang="lt-LT" noProof="1"/>
            </a:br>
            <a:r>
              <a:rPr lang="lt-LT" noProof="1"/>
              <a:t>pavadinimas</a:t>
            </a:r>
          </a:p>
        </p:txBody>
      </p:sp>
      <p:sp>
        <p:nvSpPr>
          <p:cNvPr id="34" name="Text Placeholder 6">
            <a:extLst>
              <a:ext uri="{FF2B5EF4-FFF2-40B4-BE49-F238E27FC236}">
                <a16:creationId xmlns:a16="http://schemas.microsoft.com/office/drawing/2014/main" id="{FA92BB0B-838C-A249-8C9B-F5274CE89183}"/>
              </a:ext>
            </a:extLst>
          </p:cNvPr>
          <p:cNvSpPr>
            <a:spLocks noGrp="1"/>
          </p:cNvSpPr>
          <p:nvPr>
            <p:ph type="body" sz="quarter" idx="16" hasCustomPrompt="1"/>
          </p:nvPr>
        </p:nvSpPr>
        <p:spPr>
          <a:xfrm>
            <a:off x="2201864" y="4319901"/>
            <a:ext cx="2819028" cy="311150"/>
          </a:xfrm>
          <a:prstGeom prst="rect">
            <a:avLst/>
          </a:prstGeom>
        </p:spPr>
        <p:txBody>
          <a:bodyPr/>
          <a:lstStyle>
            <a:lvl1pPr marL="0" indent="0">
              <a:lnSpc>
                <a:spcPct val="90000"/>
              </a:lnSpc>
              <a:spcBef>
                <a:spcPts val="0"/>
              </a:spcBef>
              <a:buNone/>
              <a:defRPr sz="1800" b="1" i="0">
                <a:latin typeface="Barlow SemiBold" pitchFamily="2" charset="77"/>
              </a:defRPr>
            </a:lvl1pPr>
          </a:lstStyle>
          <a:p>
            <a:pPr lvl="0"/>
            <a:r>
              <a:rPr lang="lt-LT" noProof="1"/>
              <a:t>Paantraštė</a:t>
            </a:r>
          </a:p>
        </p:txBody>
      </p:sp>
      <p:sp>
        <p:nvSpPr>
          <p:cNvPr id="35" name="Text Placeholder 6">
            <a:extLst>
              <a:ext uri="{FF2B5EF4-FFF2-40B4-BE49-F238E27FC236}">
                <a16:creationId xmlns:a16="http://schemas.microsoft.com/office/drawing/2014/main" id="{D4491DB1-20CF-544C-9F39-8C60CFB014DB}"/>
              </a:ext>
            </a:extLst>
          </p:cNvPr>
          <p:cNvSpPr>
            <a:spLocks noGrp="1"/>
          </p:cNvSpPr>
          <p:nvPr>
            <p:ph type="body" sz="quarter" idx="36" hasCustomPrompt="1"/>
          </p:nvPr>
        </p:nvSpPr>
        <p:spPr>
          <a:xfrm>
            <a:off x="5266340" y="4319901"/>
            <a:ext cx="2819028" cy="311150"/>
          </a:xfrm>
          <a:prstGeom prst="rect">
            <a:avLst/>
          </a:prstGeom>
        </p:spPr>
        <p:txBody>
          <a:bodyPr/>
          <a:lstStyle>
            <a:lvl1pPr marL="0" indent="0">
              <a:lnSpc>
                <a:spcPct val="90000"/>
              </a:lnSpc>
              <a:spcBef>
                <a:spcPts val="0"/>
              </a:spcBef>
              <a:buNone/>
              <a:defRPr sz="1800" b="1" i="0">
                <a:latin typeface="Barlow SemiBold" pitchFamily="2" charset="77"/>
              </a:defRPr>
            </a:lvl1pPr>
          </a:lstStyle>
          <a:p>
            <a:pPr lvl="0"/>
            <a:r>
              <a:rPr lang="lt-LT" noProof="1"/>
              <a:t>Paantraštė</a:t>
            </a:r>
          </a:p>
        </p:txBody>
      </p:sp>
      <p:sp>
        <p:nvSpPr>
          <p:cNvPr id="36" name="Text Placeholder 6">
            <a:extLst>
              <a:ext uri="{FF2B5EF4-FFF2-40B4-BE49-F238E27FC236}">
                <a16:creationId xmlns:a16="http://schemas.microsoft.com/office/drawing/2014/main" id="{F94E02E6-2B14-C248-A193-E48081BFF691}"/>
              </a:ext>
            </a:extLst>
          </p:cNvPr>
          <p:cNvSpPr>
            <a:spLocks noGrp="1"/>
          </p:cNvSpPr>
          <p:nvPr>
            <p:ph type="body" sz="quarter" idx="37" hasCustomPrompt="1"/>
          </p:nvPr>
        </p:nvSpPr>
        <p:spPr>
          <a:xfrm>
            <a:off x="8318458" y="4319901"/>
            <a:ext cx="2819028" cy="311150"/>
          </a:xfrm>
          <a:prstGeom prst="rect">
            <a:avLst/>
          </a:prstGeom>
        </p:spPr>
        <p:txBody>
          <a:bodyPr/>
          <a:lstStyle>
            <a:lvl1pPr marL="0" indent="0">
              <a:lnSpc>
                <a:spcPct val="90000"/>
              </a:lnSpc>
              <a:spcBef>
                <a:spcPts val="0"/>
              </a:spcBef>
              <a:buNone/>
              <a:defRPr sz="1800" b="1" i="0">
                <a:latin typeface="Barlow SemiBold" pitchFamily="2" charset="77"/>
              </a:defRPr>
            </a:lvl1pPr>
          </a:lstStyle>
          <a:p>
            <a:pPr lvl="0"/>
            <a:r>
              <a:rPr lang="lt-LT" noProof="1"/>
              <a:t>Paantraštė</a:t>
            </a:r>
          </a:p>
        </p:txBody>
      </p:sp>
    </p:spTree>
    <p:extLst>
      <p:ext uri="{BB962C8B-B14F-4D97-AF65-F5344CB8AC3E}">
        <p14:creationId xmlns:p14="http://schemas.microsoft.com/office/powerpoint/2010/main" val="292492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kaidrė 4">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2DD207-2562-1D49-AFB8-50CBA94C7F54}"/>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3" name="Rectangle 2">
            <a:extLst>
              <a:ext uri="{FF2B5EF4-FFF2-40B4-BE49-F238E27FC236}">
                <a16:creationId xmlns:a16="http://schemas.microsoft.com/office/drawing/2014/main" id="{CF61E8C2-0DCA-5748-9AD1-EAF64FDB3574}"/>
              </a:ext>
            </a:extLst>
          </p:cNvPr>
          <p:cNvSpPr/>
          <p:nvPr userDrawn="1"/>
        </p:nvSpPr>
        <p:spPr>
          <a:xfrm>
            <a:off x="-61292" y="697091"/>
            <a:ext cx="1610959" cy="833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4" name="Date Placeholder 3">
            <a:extLst>
              <a:ext uri="{FF2B5EF4-FFF2-40B4-BE49-F238E27FC236}">
                <a16:creationId xmlns:a16="http://schemas.microsoft.com/office/drawing/2014/main" id="{7FA32569-2F4C-0244-8A41-B3141CEA7817}"/>
              </a:ext>
            </a:extLst>
          </p:cNvPr>
          <p:cNvSpPr>
            <a:spLocks noGrp="1"/>
          </p:cNvSpPr>
          <p:nvPr>
            <p:ph type="dt" sz="half" idx="10"/>
          </p:nvPr>
        </p:nvSpPr>
        <p:spPr/>
        <p:txBody>
          <a:bodyPr/>
          <a:lstStyle>
            <a:lvl1pPr>
              <a:defRPr sz="1000">
                <a:latin typeface="Open Sans" pitchFamily="2" charset="0"/>
                <a:ea typeface="Open Sans" pitchFamily="2" charset="0"/>
                <a:cs typeface="Open Sans" pitchFamily="2" charset="0"/>
              </a:defRPr>
            </a:lvl1pPr>
          </a:lstStyle>
          <a:p>
            <a:fld id="{AB26D9C7-A7BD-4A4F-AE8C-76E306E52F25}" type="datetimeFigureOut">
              <a:rPr lang="en-LT" smtClean="0"/>
              <a:pPr/>
              <a:t>03/28/2022</a:t>
            </a:fld>
            <a:endParaRPr lang="en-LT" dirty="0"/>
          </a:p>
        </p:txBody>
      </p:sp>
      <p:sp>
        <p:nvSpPr>
          <p:cNvPr id="6" name="Slide Number Placeholder 5">
            <a:extLst>
              <a:ext uri="{FF2B5EF4-FFF2-40B4-BE49-F238E27FC236}">
                <a16:creationId xmlns:a16="http://schemas.microsoft.com/office/drawing/2014/main" id="{C686D7A3-0EE9-9548-B9F9-7F8CD5557E58}"/>
              </a:ext>
            </a:extLst>
          </p:cNvPr>
          <p:cNvSpPr>
            <a:spLocks noGrp="1"/>
          </p:cNvSpPr>
          <p:nvPr>
            <p:ph type="sldNum" sz="quarter" idx="12"/>
          </p:nvPr>
        </p:nvSpPr>
        <p:spPr/>
        <p:txBody>
          <a:bodyPr/>
          <a:lstStyle>
            <a:lvl1pPr>
              <a:defRPr sz="1000">
                <a:latin typeface="Open Sans" pitchFamily="2" charset="0"/>
                <a:ea typeface="Open Sans" pitchFamily="2" charset="0"/>
                <a:cs typeface="Open Sans" pitchFamily="2" charset="0"/>
              </a:defRPr>
            </a:lvl1pPr>
          </a:lstStyle>
          <a:p>
            <a:fld id="{5C7B9FC9-5389-3143-AA9D-27C1EBD46A56}" type="slidenum">
              <a:rPr lang="en-LT" smtClean="0"/>
              <a:pPr/>
              <a:t>‹#›</a:t>
            </a:fld>
            <a:endParaRPr lang="en-LT" dirty="0"/>
          </a:p>
        </p:txBody>
      </p:sp>
      <p:sp>
        <p:nvSpPr>
          <p:cNvPr id="14" name="Text Placeholder 13">
            <a:extLst>
              <a:ext uri="{FF2B5EF4-FFF2-40B4-BE49-F238E27FC236}">
                <a16:creationId xmlns:a16="http://schemas.microsoft.com/office/drawing/2014/main" id="{F93843EB-8897-1E4C-A610-708D45DD02FF}"/>
              </a:ext>
            </a:extLst>
          </p:cNvPr>
          <p:cNvSpPr>
            <a:spLocks noGrp="1"/>
          </p:cNvSpPr>
          <p:nvPr>
            <p:ph type="body" sz="quarter" idx="14" hasCustomPrompt="1"/>
          </p:nvPr>
        </p:nvSpPr>
        <p:spPr>
          <a:xfrm>
            <a:off x="0" y="804528"/>
            <a:ext cx="1407854" cy="620010"/>
          </a:xfrm>
          <a:prstGeom prst="rect">
            <a:avLst/>
          </a:prstGeom>
        </p:spPr>
        <p:txBody>
          <a:bodyPr anchor="ctr"/>
          <a:lstStyle>
            <a:lvl1pPr marL="0" indent="0" algn="r">
              <a:buNone/>
              <a:defRPr sz="4000" b="0" i="0">
                <a:solidFill>
                  <a:schemeClr val="bg2"/>
                </a:solidFill>
                <a:latin typeface="Barlow" pitchFamily="2" charset="77"/>
              </a:defRPr>
            </a:lvl1pPr>
          </a:lstStyle>
          <a:p>
            <a:pPr lvl="0"/>
            <a:r>
              <a:rPr lang="en-LT" dirty="0"/>
              <a:t>01</a:t>
            </a:r>
          </a:p>
        </p:txBody>
      </p:sp>
      <p:pic>
        <p:nvPicPr>
          <p:cNvPr id="15" name="Picture 14">
            <a:extLst>
              <a:ext uri="{FF2B5EF4-FFF2-40B4-BE49-F238E27FC236}">
                <a16:creationId xmlns:a16="http://schemas.microsoft.com/office/drawing/2014/main" id="{65FE71A3-C352-E742-91A8-AC5F21499677}"/>
              </a:ext>
            </a:extLst>
          </p:cNvPr>
          <p:cNvPicPr>
            <a:picLocks noChangeAspect="1"/>
          </p:cNvPicPr>
          <p:nvPr userDrawn="1"/>
        </p:nvPicPr>
        <p:blipFill>
          <a:blip r:embed="rId2"/>
          <a:stretch>
            <a:fillRect/>
          </a:stretch>
        </p:blipFill>
        <p:spPr>
          <a:xfrm>
            <a:off x="467452" y="5750059"/>
            <a:ext cx="930777" cy="568325"/>
          </a:xfrm>
          <a:prstGeom prst="rect">
            <a:avLst/>
          </a:prstGeom>
        </p:spPr>
      </p:pic>
      <p:sp>
        <p:nvSpPr>
          <p:cNvPr id="5" name="Picture Placeholder 4">
            <a:extLst>
              <a:ext uri="{FF2B5EF4-FFF2-40B4-BE49-F238E27FC236}">
                <a16:creationId xmlns:a16="http://schemas.microsoft.com/office/drawing/2014/main" id="{EAD78D84-EB12-AA4D-AF11-294F95373949}"/>
              </a:ext>
            </a:extLst>
          </p:cNvPr>
          <p:cNvSpPr>
            <a:spLocks noGrp="1"/>
          </p:cNvSpPr>
          <p:nvPr>
            <p:ph type="pic" sz="quarter" idx="24" hasCustomPrompt="1"/>
          </p:nvPr>
        </p:nvSpPr>
        <p:spPr>
          <a:xfrm>
            <a:off x="2202504" y="2562530"/>
            <a:ext cx="1185862" cy="1185863"/>
          </a:xfrm>
          <a:prstGeom prst="rect">
            <a:avLst/>
          </a:prstGeom>
        </p:spPr>
        <p:txBody>
          <a:bodyPr/>
          <a:lstStyle>
            <a:lvl1pPr>
              <a:defRPr sz="1800"/>
            </a:lvl1pPr>
          </a:lstStyle>
          <a:p>
            <a:r>
              <a:rPr lang="lt-LT" noProof="1"/>
              <a:t>ikona</a:t>
            </a:r>
          </a:p>
        </p:txBody>
      </p:sp>
      <p:sp>
        <p:nvSpPr>
          <p:cNvPr id="21" name="Picture Placeholder 4">
            <a:extLst>
              <a:ext uri="{FF2B5EF4-FFF2-40B4-BE49-F238E27FC236}">
                <a16:creationId xmlns:a16="http://schemas.microsoft.com/office/drawing/2014/main" id="{510AF0BC-1F03-1345-8E3F-0F2A7DBB6DC3}"/>
              </a:ext>
            </a:extLst>
          </p:cNvPr>
          <p:cNvSpPr>
            <a:spLocks noGrp="1"/>
          </p:cNvSpPr>
          <p:nvPr>
            <p:ph type="pic" sz="quarter" idx="25" hasCustomPrompt="1"/>
          </p:nvPr>
        </p:nvSpPr>
        <p:spPr>
          <a:xfrm>
            <a:off x="5272961" y="2582709"/>
            <a:ext cx="1185862" cy="1185863"/>
          </a:xfrm>
          <a:prstGeom prst="rect">
            <a:avLst/>
          </a:prstGeom>
        </p:spPr>
        <p:txBody>
          <a:bodyPr/>
          <a:lstStyle>
            <a:lvl1pPr>
              <a:defRPr sz="1800"/>
            </a:lvl1pPr>
          </a:lstStyle>
          <a:p>
            <a:r>
              <a:rPr lang="lt-LT" noProof="1"/>
              <a:t>ikona</a:t>
            </a:r>
          </a:p>
        </p:txBody>
      </p:sp>
      <p:sp>
        <p:nvSpPr>
          <p:cNvPr id="22" name="Picture Placeholder 4">
            <a:extLst>
              <a:ext uri="{FF2B5EF4-FFF2-40B4-BE49-F238E27FC236}">
                <a16:creationId xmlns:a16="http://schemas.microsoft.com/office/drawing/2014/main" id="{AEAB26B8-F875-DE48-9DC9-146144484003}"/>
              </a:ext>
            </a:extLst>
          </p:cNvPr>
          <p:cNvSpPr>
            <a:spLocks noGrp="1"/>
          </p:cNvSpPr>
          <p:nvPr>
            <p:ph type="pic" sz="quarter" idx="26" hasCustomPrompt="1"/>
          </p:nvPr>
        </p:nvSpPr>
        <p:spPr>
          <a:xfrm>
            <a:off x="8343418" y="2602888"/>
            <a:ext cx="1185862" cy="1185863"/>
          </a:xfrm>
          <a:prstGeom prst="rect">
            <a:avLst/>
          </a:prstGeom>
        </p:spPr>
        <p:txBody>
          <a:bodyPr/>
          <a:lstStyle>
            <a:lvl1pPr>
              <a:defRPr sz="1800"/>
            </a:lvl1pPr>
          </a:lstStyle>
          <a:p>
            <a:r>
              <a:rPr lang="lt-LT" noProof="1"/>
              <a:t>ikona</a:t>
            </a:r>
          </a:p>
        </p:txBody>
      </p:sp>
      <p:sp>
        <p:nvSpPr>
          <p:cNvPr id="23" name="Text Placeholder 6">
            <a:extLst>
              <a:ext uri="{FF2B5EF4-FFF2-40B4-BE49-F238E27FC236}">
                <a16:creationId xmlns:a16="http://schemas.microsoft.com/office/drawing/2014/main" id="{B772D566-DA4E-F348-904B-F47EEF059DC1}"/>
              </a:ext>
            </a:extLst>
          </p:cNvPr>
          <p:cNvSpPr>
            <a:spLocks noGrp="1"/>
          </p:cNvSpPr>
          <p:nvPr>
            <p:ph type="body" sz="quarter" idx="27" hasCustomPrompt="1"/>
          </p:nvPr>
        </p:nvSpPr>
        <p:spPr>
          <a:xfrm>
            <a:off x="2202504" y="4007390"/>
            <a:ext cx="2819027" cy="284516"/>
          </a:xfrm>
          <a:prstGeom prst="rect">
            <a:avLst/>
          </a:prstGeom>
        </p:spPr>
        <p:txBody>
          <a:bodyPr/>
          <a:lstStyle>
            <a:lvl1pPr marL="0" indent="0">
              <a:lnSpc>
                <a:spcPct val="80000"/>
              </a:lnSpc>
              <a:buNone/>
              <a:defRPr sz="1800" b="1" i="0">
                <a:solidFill>
                  <a:schemeClr val="accent2"/>
                </a:solidFill>
                <a:latin typeface="Barlow" pitchFamily="2" charset="77"/>
              </a:defRPr>
            </a:lvl1pPr>
          </a:lstStyle>
          <a:p>
            <a:pPr lvl="0"/>
            <a:r>
              <a:rPr lang="lt-LT" noProof="1"/>
              <a:t>ANTRAŠTĖ</a:t>
            </a:r>
          </a:p>
        </p:txBody>
      </p:sp>
      <p:sp>
        <p:nvSpPr>
          <p:cNvPr id="25" name="Text Placeholder 9">
            <a:extLst>
              <a:ext uri="{FF2B5EF4-FFF2-40B4-BE49-F238E27FC236}">
                <a16:creationId xmlns:a16="http://schemas.microsoft.com/office/drawing/2014/main" id="{6408CE43-B9FF-7141-87EE-B2B100EC6280}"/>
              </a:ext>
            </a:extLst>
          </p:cNvPr>
          <p:cNvSpPr>
            <a:spLocks noGrp="1"/>
          </p:cNvSpPr>
          <p:nvPr>
            <p:ph type="body" sz="quarter" idx="29" hasCustomPrompt="1"/>
          </p:nvPr>
        </p:nvSpPr>
        <p:spPr>
          <a:xfrm>
            <a:off x="2201863" y="4764983"/>
            <a:ext cx="2819560" cy="1566302"/>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26" name="Text Placeholder 6">
            <a:extLst>
              <a:ext uri="{FF2B5EF4-FFF2-40B4-BE49-F238E27FC236}">
                <a16:creationId xmlns:a16="http://schemas.microsoft.com/office/drawing/2014/main" id="{22892050-AA10-D141-91A3-79357241F396}"/>
              </a:ext>
            </a:extLst>
          </p:cNvPr>
          <p:cNvSpPr>
            <a:spLocks noGrp="1"/>
          </p:cNvSpPr>
          <p:nvPr>
            <p:ph type="body" sz="quarter" idx="30" hasCustomPrompt="1"/>
          </p:nvPr>
        </p:nvSpPr>
        <p:spPr>
          <a:xfrm>
            <a:off x="5264083" y="4007390"/>
            <a:ext cx="2819027" cy="284516"/>
          </a:xfrm>
          <a:prstGeom prst="rect">
            <a:avLst/>
          </a:prstGeom>
        </p:spPr>
        <p:txBody>
          <a:bodyPr/>
          <a:lstStyle>
            <a:lvl1pPr marL="0" indent="0">
              <a:lnSpc>
                <a:spcPct val="80000"/>
              </a:lnSpc>
              <a:buNone/>
              <a:defRPr sz="1800" b="1" i="0">
                <a:solidFill>
                  <a:schemeClr val="accent2"/>
                </a:solidFill>
                <a:latin typeface="Barlow" pitchFamily="2" charset="77"/>
              </a:defRPr>
            </a:lvl1pPr>
          </a:lstStyle>
          <a:p>
            <a:pPr lvl="0"/>
            <a:r>
              <a:rPr lang="lt-LT" noProof="1"/>
              <a:t>ANTRAŠTĖ</a:t>
            </a:r>
          </a:p>
        </p:txBody>
      </p:sp>
      <p:sp>
        <p:nvSpPr>
          <p:cNvPr id="28" name="Text Placeholder 9">
            <a:extLst>
              <a:ext uri="{FF2B5EF4-FFF2-40B4-BE49-F238E27FC236}">
                <a16:creationId xmlns:a16="http://schemas.microsoft.com/office/drawing/2014/main" id="{59FF8C36-D08F-6746-9176-97DAE7CCFFEE}"/>
              </a:ext>
            </a:extLst>
          </p:cNvPr>
          <p:cNvSpPr>
            <a:spLocks noGrp="1"/>
          </p:cNvSpPr>
          <p:nvPr>
            <p:ph type="body" sz="quarter" idx="32" hasCustomPrompt="1"/>
          </p:nvPr>
        </p:nvSpPr>
        <p:spPr>
          <a:xfrm>
            <a:off x="5263442" y="4764983"/>
            <a:ext cx="2819560" cy="1566302"/>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29" name="Text Placeholder 6">
            <a:extLst>
              <a:ext uri="{FF2B5EF4-FFF2-40B4-BE49-F238E27FC236}">
                <a16:creationId xmlns:a16="http://schemas.microsoft.com/office/drawing/2014/main" id="{A6A2AA97-5538-BC42-A857-832F1508317D}"/>
              </a:ext>
            </a:extLst>
          </p:cNvPr>
          <p:cNvSpPr>
            <a:spLocks noGrp="1"/>
          </p:cNvSpPr>
          <p:nvPr>
            <p:ph type="body" sz="quarter" idx="33" hasCustomPrompt="1"/>
          </p:nvPr>
        </p:nvSpPr>
        <p:spPr>
          <a:xfrm>
            <a:off x="8325662" y="4007390"/>
            <a:ext cx="2819027" cy="284516"/>
          </a:xfrm>
          <a:prstGeom prst="rect">
            <a:avLst/>
          </a:prstGeom>
        </p:spPr>
        <p:txBody>
          <a:bodyPr/>
          <a:lstStyle>
            <a:lvl1pPr marL="0" indent="0">
              <a:lnSpc>
                <a:spcPct val="80000"/>
              </a:lnSpc>
              <a:buNone/>
              <a:defRPr sz="1800" b="1" i="0">
                <a:solidFill>
                  <a:schemeClr val="accent2"/>
                </a:solidFill>
                <a:latin typeface="Barlow" pitchFamily="2" charset="77"/>
              </a:defRPr>
            </a:lvl1pPr>
          </a:lstStyle>
          <a:p>
            <a:pPr lvl="0"/>
            <a:r>
              <a:rPr lang="lt-LT" noProof="1"/>
              <a:t>ANTRAŠTĖ</a:t>
            </a:r>
          </a:p>
        </p:txBody>
      </p:sp>
      <p:sp>
        <p:nvSpPr>
          <p:cNvPr id="31" name="Text Placeholder 9">
            <a:extLst>
              <a:ext uri="{FF2B5EF4-FFF2-40B4-BE49-F238E27FC236}">
                <a16:creationId xmlns:a16="http://schemas.microsoft.com/office/drawing/2014/main" id="{480E2177-3AF6-6643-84F9-CFB4E300E102}"/>
              </a:ext>
            </a:extLst>
          </p:cNvPr>
          <p:cNvSpPr>
            <a:spLocks noGrp="1"/>
          </p:cNvSpPr>
          <p:nvPr>
            <p:ph type="body" sz="quarter" idx="35" hasCustomPrompt="1"/>
          </p:nvPr>
        </p:nvSpPr>
        <p:spPr>
          <a:xfrm>
            <a:off x="8325021" y="4764983"/>
            <a:ext cx="2819560" cy="1566302"/>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33" name="Text Placeholder 8">
            <a:extLst>
              <a:ext uri="{FF2B5EF4-FFF2-40B4-BE49-F238E27FC236}">
                <a16:creationId xmlns:a16="http://schemas.microsoft.com/office/drawing/2014/main" id="{8C969DA7-289C-7946-8DD7-01AD77BBC9B6}"/>
              </a:ext>
            </a:extLst>
          </p:cNvPr>
          <p:cNvSpPr>
            <a:spLocks noGrp="1"/>
          </p:cNvSpPr>
          <p:nvPr>
            <p:ph type="body" sz="quarter" idx="13" hasCustomPrompt="1"/>
          </p:nvPr>
        </p:nvSpPr>
        <p:spPr>
          <a:xfrm>
            <a:off x="2202501" y="611924"/>
            <a:ext cx="8942079" cy="1003660"/>
          </a:xfrm>
          <a:prstGeom prst="rect">
            <a:avLst/>
          </a:prstGeom>
        </p:spPr>
        <p:txBody>
          <a:bodyPr anchor="ctr"/>
          <a:lstStyle>
            <a:lvl1pPr marL="0" indent="0">
              <a:lnSpc>
                <a:spcPct val="90000"/>
              </a:lnSpc>
              <a:spcBef>
                <a:spcPts val="0"/>
              </a:spcBef>
              <a:buNone/>
              <a:defRPr sz="3200" b="1" i="0">
                <a:solidFill>
                  <a:schemeClr val="tx1"/>
                </a:solidFill>
                <a:latin typeface="Barlow SemiBold" pitchFamily="2" charset="77"/>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lt-LT" noProof="1"/>
              <a:t>Skaidrės</a:t>
            </a:r>
            <a:br>
              <a:rPr lang="lt-LT" noProof="1"/>
            </a:br>
            <a:r>
              <a:rPr lang="lt-LT" noProof="1"/>
              <a:t>pavadinimas</a:t>
            </a:r>
          </a:p>
        </p:txBody>
      </p:sp>
      <p:sp>
        <p:nvSpPr>
          <p:cNvPr id="34" name="Text Placeholder 6">
            <a:extLst>
              <a:ext uri="{FF2B5EF4-FFF2-40B4-BE49-F238E27FC236}">
                <a16:creationId xmlns:a16="http://schemas.microsoft.com/office/drawing/2014/main" id="{B4525BA2-F7D1-2D4D-BC15-15D1AD4DC2DF}"/>
              </a:ext>
            </a:extLst>
          </p:cNvPr>
          <p:cNvSpPr>
            <a:spLocks noGrp="1"/>
          </p:cNvSpPr>
          <p:nvPr>
            <p:ph type="body" sz="quarter" idx="16" hasCustomPrompt="1"/>
          </p:nvPr>
        </p:nvSpPr>
        <p:spPr>
          <a:xfrm>
            <a:off x="2201864" y="4319901"/>
            <a:ext cx="2819028" cy="311150"/>
          </a:xfrm>
          <a:prstGeom prst="rect">
            <a:avLst/>
          </a:prstGeom>
        </p:spPr>
        <p:txBody>
          <a:bodyPr/>
          <a:lstStyle>
            <a:lvl1pPr marL="0" indent="0">
              <a:lnSpc>
                <a:spcPct val="90000"/>
              </a:lnSpc>
              <a:spcBef>
                <a:spcPts val="0"/>
              </a:spcBef>
              <a:buNone/>
              <a:defRPr sz="1800" b="1" i="0">
                <a:latin typeface="Barlow SemiBold" pitchFamily="2" charset="77"/>
              </a:defRPr>
            </a:lvl1pPr>
          </a:lstStyle>
          <a:p>
            <a:pPr lvl="0"/>
            <a:r>
              <a:rPr lang="lt-LT" noProof="1"/>
              <a:t>Paantraštė</a:t>
            </a:r>
          </a:p>
        </p:txBody>
      </p:sp>
      <p:sp>
        <p:nvSpPr>
          <p:cNvPr id="35" name="Text Placeholder 6">
            <a:extLst>
              <a:ext uri="{FF2B5EF4-FFF2-40B4-BE49-F238E27FC236}">
                <a16:creationId xmlns:a16="http://schemas.microsoft.com/office/drawing/2014/main" id="{428EFBB4-1507-5140-AC78-117B5EACB5E4}"/>
              </a:ext>
            </a:extLst>
          </p:cNvPr>
          <p:cNvSpPr>
            <a:spLocks noGrp="1"/>
          </p:cNvSpPr>
          <p:nvPr>
            <p:ph type="body" sz="quarter" idx="36" hasCustomPrompt="1"/>
          </p:nvPr>
        </p:nvSpPr>
        <p:spPr>
          <a:xfrm>
            <a:off x="5266340" y="4319901"/>
            <a:ext cx="2819028" cy="311150"/>
          </a:xfrm>
          <a:prstGeom prst="rect">
            <a:avLst/>
          </a:prstGeom>
        </p:spPr>
        <p:txBody>
          <a:bodyPr/>
          <a:lstStyle>
            <a:lvl1pPr marL="0" indent="0">
              <a:lnSpc>
                <a:spcPct val="90000"/>
              </a:lnSpc>
              <a:spcBef>
                <a:spcPts val="0"/>
              </a:spcBef>
              <a:buNone/>
              <a:defRPr sz="1800" b="1" i="0">
                <a:latin typeface="Barlow SemiBold" pitchFamily="2" charset="77"/>
              </a:defRPr>
            </a:lvl1pPr>
          </a:lstStyle>
          <a:p>
            <a:pPr lvl="0"/>
            <a:r>
              <a:rPr lang="lt-LT" noProof="1"/>
              <a:t>Paantraštė</a:t>
            </a:r>
          </a:p>
        </p:txBody>
      </p:sp>
      <p:sp>
        <p:nvSpPr>
          <p:cNvPr id="36" name="Text Placeholder 6">
            <a:extLst>
              <a:ext uri="{FF2B5EF4-FFF2-40B4-BE49-F238E27FC236}">
                <a16:creationId xmlns:a16="http://schemas.microsoft.com/office/drawing/2014/main" id="{5C244428-A4F3-474F-B462-70BBDF9BAECC}"/>
              </a:ext>
            </a:extLst>
          </p:cNvPr>
          <p:cNvSpPr>
            <a:spLocks noGrp="1"/>
          </p:cNvSpPr>
          <p:nvPr>
            <p:ph type="body" sz="quarter" idx="37" hasCustomPrompt="1"/>
          </p:nvPr>
        </p:nvSpPr>
        <p:spPr>
          <a:xfrm>
            <a:off x="8318458" y="4319901"/>
            <a:ext cx="2819028" cy="311150"/>
          </a:xfrm>
          <a:prstGeom prst="rect">
            <a:avLst/>
          </a:prstGeom>
        </p:spPr>
        <p:txBody>
          <a:bodyPr/>
          <a:lstStyle>
            <a:lvl1pPr marL="0" indent="0">
              <a:lnSpc>
                <a:spcPct val="90000"/>
              </a:lnSpc>
              <a:spcBef>
                <a:spcPts val="0"/>
              </a:spcBef>
              <a:buNone/>
              <a:defRPr sz="1800" b="1" i="0">
                <a:latin typeface="Barlow SemiBold" pitchFamily="2" charset="77"/>
              </a:defRPr>
            </a:lvl1pPr>
          </a:lstStyle>
          <a:p>
            <a:pPr lvl="0"/>
            <a:r>
              <a:rPr lang="lt-LT" noProof="1"/>
              <a:t>Paantraštė</a:t>
            </a:r>
          </a:p>
        </p:txBody>
      </p:sp>
    </p:spTree>
    <p:extLst>
      <p:ext uri="{BB962C8B-B14F-4D97-AF65-F5344CB8AC3E}">
        <p14:creationId xmlns:p14="http://schemas.microsoft.com/office/powerpoint/2010/main" val="1495271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kaidrė 5">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61E8C2-0DCA-5748-9AD1-EAF64FDB3574}"/>
              </a:ext>
            </a:extLst>
          </p:cNvPr>
          <p:cNvSpPr/>
          <p:nvPr userDrawn="1"/>
        </p:nvSpPr>
        <p:spPr>
          <a:xfrm>
            <a:off x="-61292" y="697091"/>
            <a:ext cx="1610959" cy="833326"/>
          </a:xfrm>
          <a:prstGeom prst="rect">
            <a:avLst/>
          </a:prstGeom>
          <a:solidFill>
            <a:srgbClr val="E7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4" name="Date Placeholder 3">
            <a:extLst>
              <a:ext uri="{FF2B5EF4-FFF2-40B4-BE49-F238E27FC236}">
                <a16:creationId xmlns:a16="http://schemas.microsoft.com/office/drawing/2014/main" id="{7FA32569-2F4C-0244-8A41-B3141CEA7817}"/>
              </a:ext>
            </a:extLst>
          </p:cNvPr>
          <p:cNvSpPr>
            <a:spLocks noGrp="1"/>
          </p:cNvSpPr>
          <p:nvPr>
            <p:ph type="dt" sz="half" idx="10"/>
          </p:nvPr>
        </p:nvSpPr>
        <p:spPr/>
        <p:txBody>
          <a:bodyPr/>
          <a:lstStyle>
            <a:lvl1pPr>
              <a:defRPr sz="1000">
                <a:latin typeface="Open Sans" pitchFamily="2" charset="0"/>
                <a:ea typeface="Open Sans" pitchFamily="2" charset="0"/>
                <a:cs typeface="Open Sans" pitchFamily="2" charset="0"/>
              </a:defRPr>
            </a:lvl1pPr>
          </a:lstStyle>
          <a:p>
            <a:fld id="{AB26D9C7-A7BD-4A4F-AE8C-76E306E52F25}" type="datetimeFigureOut">
              <a:rPr lang="en-LT" smtClean="0"/>
              <a:pPr/>
              <a:t>03/28/2022</a:t>
            </a:fld>
            <a:endParaRPr lang="en-LT" dirty="0"/>
          </a:p>
        </p:txBody>
      </p:sp>
      <p:sp>
        <p:nvSpPr>
          <p:cNvPr id="6" name="Slide Number Placeholder 5">
            <a:extLst>
              <a:ext uri="{FF2B5EF4-FFF2-40B4-BE49-F238E27FC236}">
                <a16:creationId xmlns:a16="http://schemas.microsoft.com/office/drawing/2014/main" id="{C686D7A3-0EE9-9548-B9F9-7F8CD5557E58}"/>
              </a:ext>
            </a:extLst>
          </p:cNvPr>
          <p:cNvSpPr>
            <a:spLocks noGrp="1"/>
          </p:cNvSpPr>
          <p:nvPr>
            <p:ph type="sldNum" sz="quarter" idx="12"/>
          </p:nvPr>
        </p:nvSpPr>
        <p:spPr/>
        <p:txBody>
          <a:bodyPr/>
          <a:lstStyle>
            <a:lvl1pPr>
              <a:defRPr sz="1000">
                <a:latin typeface="Open Sans" pitchFamily="2" charset="0"/>
                <a:ea typeface="Open Sans" pitchFamily="2" charset="0"/>
                <a:cs typeface="Open Sans" pitchFamily="2" charset="0"/>
              </a:defRPr>
            </a:lvl1pPr>
          </a:lstStyle>
          <a:p>
            <a:fld id="{5C7B9FC9-5389-3143-AA9D-27C1EBD46A56}" type="slidenum">
              <a:rPr lang="en-LT" smtClean="0"/>
              <a:pPr/>
              <a:t>‹#›</a:t>
            </a:fld>
            <a:endParaRPr lang="en-LT" dirty="0"/>
          </a:p>
        </p:txBody>
      </p:sp>
      <p:sp>
        <p:nvSpPr>
          <p:cNvPr id="14" name="Text Placeholder 13">
            <a:extLst>
              <a:ext uri="{FF2B5EF4-FFF2-40B4-BE49-F238E27FC236}">
                <a16:creationId xmlns:a16="http://schemas.microsoft.com/office/drawing/2014/main" id="{F93843EB-8897-1E4C-A610-708D45DD02FF}"/>
              </a:ext>
            </a:extLst>
          </p:cNvPr>
          <p:cNvSpPr>
            <a:spLocks noGrp="1"/>
          </p:cNvSpPr>
          <p:nvPr>
            <p:ph type="body" sz="quarter" idx="14" hasCustomPrompt="1"/>
          </p:nvPr>
        </p:nvSpPr>
        <p:spPr>
          <a:xfrm>
            <a:off x="0" y="804528"/>
            <a:ext cx="1407854" cy="620010"/>
          </a:xfrm>
          <a:prstGeom prst="rect">
            <a:avLst/>
          </a:prstGeom>
        </p:spPr>
        <p:txBody>
          <a:bodyPr anchor="ctr"/>
          <a:lstStyle>
            <a:lvl1pPr marL="0" indent="0" algn="r">
              <a:buNone/>
              <a:defRPr sz="4000" b="0" i="0">
                <a:solidFill>
                  <a:schemeClr val="bg1"/>
                </a:solidFill>
                <a:latin typeface="Barlow" pitchFamily="2" charset="77"/>
              </a:defRPr>
            </a:lvl1pPr>
          </a:lstStyle>
          <a:p>
            <a:pPr lvl="0"/>
            <a:r>
              <a:rPr lang="en-LT" dirty="0"/>
              <a:t>01</a:t>
            </a:r>
          </a:p>
        </p:txBody>
      </p:sp>
      <p:pic>
        <p:nvPicPr>
          <p:cNvPr id="15" name="Picture 14">
            <a:extLst>
              <a:ext uri="{FF2B5EF4-FFF2-40B4-BE49-F238E27FC236}">
                <a16:creationId xmlns:a16="http://schemas.microsoft.com/office/drawing/2014/main" id="{65FE71A3-C352-E742-91A8-AC5F21499677}"/>
              </a:ext>
            </a:extLst>
          </p:cNvPr>
          <p:cNvPicPr>
            <a:picLocks noChangeAspect="1"/>
          </p:cNvPicPr>
          <p:nvPr userDrawn="1"/>
        </p:nvPicPr>
        <p:blipFill>
          <a:blip r:embed="rId2"/>
          <a:stretch>
            <a:fillRect/>
          </a:stretch>
        </p:blipFill>
        <p:spPr>
          <a:xfrm>
            <a:off x="467452" y="5750059"/>
            <a:ext cx="930777" cy="568325"/>
          </a:xfrm>
          <a:prstGeom prst="rect">
            <a:avLst/>
          </a:prstGeom>
        </p:spPr>
      </p:pic>
      <p:sp>
        <p:nvSpPr>
          <p:cNvPr id="23" name="Text Placeholder 6">
            <a:extLst>
              <a:ext uri="{FF2B5EF4-FFF2-40B4-BE49-F238E27FC236}">
                <a16:creationId xmlns:a16="http://schemas.microsoft.com/office/drawing/2014/main" id="{B772D566-DA4E-F348-904B-F47EEF059DC1}"/>
              </a:ext>
            </a:extLst>
          </p:cNvPr>
          <p:cNvSpPr>
            <a:spLocks noGrp="1"/>
          </p:cNvSpPr>
          <p:nvPr>
            <p:ph type="body" sz="quarter" idx="27" hasCustomPrompt="1"/>
          </p:nvPr>
        </p:nvSpPr>
        <p:spPr>
          <a:xfrm>
            <a:off x="2203145" y="2800762"/>
            <a:ext cx="4370620" cy="284516"/>
          </a:xfrm>
          <a:prstGeom prst="rect">
            <a:avLst/>
          </a:prstGeom>
        </p:spPr>
        <p:txBody>
          <a:bodyPr/>
          <a:lstStyle>
            <a:lvl1pPr marL="0" indent="0">
              <a:lnSpc>
                <a:spcPct val="80000"/>
              </a:lnSpc>
              <a:buNone/>
              <a:defRPr sz="1800" b="1" i="0">
                <a:solidFill>
                  <a:schemeClr val="accent2"/>
                </a:solidFill>
                <a:latin typeface="Barlow" pitchFamily="2" charset="77"/>
              </a:defRPr>
            </a:lvl1pPr>
          </a:lstStyle>
          <a:p>
            <a:pPr lvl="0"/>
            <a:r>
              <a:rPr lang="lt-LT" noProof="1"/>
              <a:t>ANTRAŠTĖ</a:t>
            </a:r>
          </a:p>
        </p:txBody>
      </p:sp>
      <p:sp>
        <p:nvSpPr>
          <p:cNvPr id="25" name="Text Placeholder 9">
            <a:extLst>
              <a:ext uri="{FF2B5EF4-FFF2-40B4-BE49-F238E27FC236}">
                <a16:creationId xmlns:a16="http://schemas.microsoft.com/office/drawing/2014/main" id="{6408CE43-B9FF-7141-87EE-B2B100EC6280}"/>
              </a:ext>
            </a:extLst>
          </p:cNvPr>
          <p:cNvSpPr>
            <a:spLocks noGrp="1"/>
          </p:cNvSpPr>
          <p:nvPr>
            <p:ph type="body" sz="quarter" idx="29" hasCustomPrompt="1"/>
          </p:nvPr>
        </p:nvSpPr>
        <p:spPr>
          <a:xfrm>
            <a:off x="2202504" y="3558354"/>
            <a:ext cx="4371447" cy="2760030"/>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28" name="Text Placeholder 9">
            <a:extLst>
              <a:ext uri="{FF2B5EF4-FFF2-40B4-BE49-F238E27FC236}">
                <a16:creationId xmlns:a16="http://schemas.microsoft.com/office/drawing/2014/main" id="{59FF8C36-D08F-6746-9176-97DAE7CCFFEE}"/>
              </a:ext>
            </a:extLst>
          </p:cNvPr>
          <p:cNvSpPr>
            <a:spLocks noGrp="1"/>
          </p:cNvSpPr>
          <p:nvPr>
            <p:ph type="body" sz="quarter" idx="32" hasCustomPrompt="1"/>
          </p:nvPr>
        </p:nvSpPr>
        <p:spPr>
          <a:xfrm>
            <a:off x="6871501" y="3558354"/>
            <a:ext cx="4371447" cy="2760030"/>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32" name="Text Placeholder 8">
            <a:extLst>
              <a:ext uri="{FF2B5EF4-FFF2-40B4-BE49-F238E27FC236}">
                <a16:creationId xmlns:a16="http://schemas.microsoft.com/office/drawing/2014/main" id="{9D3EF330-A7C8-BE41-B97C-428BC12B2DDF}"/>
              </a:ext>
            </a:extLst>
          </p:cNvPr>
          <p:cNvSpPr>
            <a:spLocks noGrp="1"/>
          </p:cNvSpPr>
          <p:nvPr>
            <p:ph type="body" sz="quarter" idx="13" hasCustomPrompt="1"/>
          </p:nvPr>
        </p:nvSpPr>
        <p:spPr>
          <a:xfrm>
            <a:off x="2202501" y="611924"/>
            <a:ext cx="8942079" cy="1003660"/>
          </a:xfrm>
          <a:prstGeom prst="rect">
            <a:avLst/>
          </a:prstGeom>
        </p:spPr>
        <p:txBody>
          <a:bodyPr anchor="ctr"/>
          <a:lstStyle>
            <a:lvl1pPr marL="0" indent="0">
              <a:lnSpc>
                <a:spcPct val="90000"/>
              </a:lnSpc>
              <a:spcBef>
                <a:spcPts val="0"/>
              </a:spcBef>
              <a:buNone/>
              <a:defRPr sz="3200" b="1" i="0">
                <a:solidFill>
                  <a:schemeClr val="accent2"/>
                </a:solidFill>
                <a:latin typeface="Barlow SemiBold" pitchFamily="2" charset="77"/>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lt-LT" noProof="1"/>
              <a:t>Skaidrės</a:t>
            </a:r>
            <a:br>
              <a:rPr lang="lt-LT" noProof="1"/>
            </a:br>
            <a:r>
              <a:rPr lang="lt-LT" noProof="1"/>
              <a:t>pavadinimas</a:t>
            </a:r>
          </a:p>
        </p:txBody>
      </p:sp>
      <p:sp>
        <p:nvSpPr>
          <p:cNvPr id="33" name="Text Placeholder 6">
            <a:extLst>
              <a:ext uri="{FF2B5EF4-FFF2-40B4-BE49-F238E27FC236}">
                <a16:creationId xmlns:a16="http://schemas.microsoft.com/office/drawing/2014/main" id="{E3C78F9F-03EF-274C-8B45-9EC8F8183460}"/>
              </a:ext>
            </a:extLst>
          </p:cNvPr>
          <p:cNvSpPr>
            <a:spLocks noGrp="1"/>
          </p:cNvSpPr>
          <p:nvPr>
            <p:ph type="body" sz="quarter" idx="16" hasCustomPrompt="1"/>
          </p:nvPr>
        </p:nvSpPr>
        <p:spPr>
          <a:xfrm>
            <a:off x="2202500" y="3109992"/>
            <a:ext cx="4370619" cy="311150"/>
          </a:xfrm>
          <a:prstGeom prst="rect">
            <a:avLst/>
          </a:prstGeom>
        </p:spPr>
        <p:txBody>
          <a:bodyPr/>
          <a:lstStyle>
            <a:lvl1pPr marL="0" indent="0">
              <a:lnSpc>
                <a:spcPct val="90000"/>
              </a:lnSpc>
              <a:spcBef>
                <a:spcPts val="0"/>
              </a:spcBef>
              <a:buNone/>
              <a:defRPr sz="1800" b="1" i="0">
                <a:latin typeface="Barlow SemiBold" pitchFamily="2" charset="77"/>
              </a:defRPr>
            </a:lvl1pPr>
          </a:lstStyle>
          <a:p>
            <a:pPr lvl="0"/>
            <a:r>
              <a:rPr lang="lt-LT" noProof="1"/>
              <a:t>Paantraštė</a:t>
            </a:r>
          </a:p>
        </p:txBody>
      </p:sp>
    </p:spTree>
    <p:extLst>
      <p:ext uri="{BB962C8B-B14F-4D97-AF65-F5344CB8AC3E}">
        <p14:creationId xmlns:p14="http://schemas.microsoft.com/office/powerpoint/2010/main" val="2064953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kaidrė 6">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61E8C2-0DCA-5748-9AD1-EAF64FDB3574}"/>
              </a:ext>
            </a:extLst>
          </p:cNvPr>
          <p:cNvSpPr/>
          <p:nvPr userDrawn="1"/>
        </p:nvSpPr>
        <p:spPr>
          <a:xfrm>
            <a:off x="-61292" y="697091"/>
            <a:ext cx="1610959" cy="833326"/>
          </a:xfrm>
          <a:prstGeom prst="rect">
            <a:avLst/>
          </a:prstGeom>
          <a:solidFill>
            <a:srgbClr val="E7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4" name="Date Placeholder 3">
            <a:extLst>
              <a:ext uri="{FF2B5EF4-FFF2-40B4-BE49-F238E27FC236}">
                <a16:creationId xmlns:a16="http://schemas.microsoft.com/office/drawing/2014/main" id="{7FA32569-2F4C-0244-8A41-B3141CEA7817}"/>
              </a:ext>
            </a:extLst>
          </p:cNvPr>
          <p:cNvSpPr>
            <a:spLocks noGrp="1"/>
          </p:cNvSpPr>
          <p:nvPr>
            <p:ph type="dt" sz="half" idx="10"/>
          </p:nvPr>
        </p:nvSpPr>
        <p:spPr/>
        <p:txBody>
          <a:bodyPr/>
          <a:lstStyle>
            <a:lvl1pPr>
              <a:defRPr sz="1000">
                <a:latin typeface="Open Sans" pitchFamily="2" charset="0"/>
                <a:ea typeface="Open Sans" pitchFamily="2" charset="0"/>
                <a:cs typeface="Open Sans" pitchFamily="2" charset="0"/>
              </a:defRPr>
            </a:lvl1pPr>
          </a:lstStyle>
          <a:p>
            <a:fld id="{AB26D9C7-A7BD-4A4F-AE8C-76E306E52F25}" type="datetimeFigureOut">
              <a:rPr lang="en-LT" smtClean="0"/>
              <a:pPr/>
              <a:t>03/28/2022</a:t>
            </a:fld>
            <a:endParaRPr lang="en-LT" dirty="0"/>
          </a:p>
        </p:txBody>
      </p:sp>
      <p:sp>
        <p:nvSpPr>
          <p:cNvPr id="6" name="Slide Number Placeholder 5">
            <a:extLst>
              <a:ext uri="{FF2B5EF4-FFF2-40B4-BE49-F238E27FC236}">
                <a16:creationId xmlns:a16="http://schemas.microsoft.com/office/drawing/2014/main" id="{C686D7A3-0EE9-9548-B9F9-7F8CD5557E58}"/>
              </a:ext>
            </a:extLst>
          </p:cNvPr>
          <p:cNvSpPr>
            <a:spLocks noGrp="1"/>
          </p:cNvSpPr>
          <p:nvPr>
            <p:ph type="sldNum" sz="quarter" idx="12"/>
          </p:nvPr>
        </p:nvSpPr>
        <p:spPr/>
        <p:txBody>
          <a:bodyPr/>
          <a:lstStyle>
            <a:lvl1pPr>
              <a:defRPr sz="1000">
                <a:latin typeface="Open Sans" pitchFamily="2" charset="0"/>
                <a:ea typeface="Open Sans" pitchFamily="2" charset="0"/>
                <a:cs typeface="Open Sans" pitchFamily="2" charset="0"/>
              </a:defRPr>
            </a:lvl1pPr>
          </a:lstStyle>
          <a:p>
            <a:fld id="{5C7B9FC9-5389-3143-AA9D-27C1EBD46A56}" type="slidenum">
              <a:rPr lang="en-LT" smtClean="0"/>
              <a:pPr/>
              <a:t>‹#›</a:t>
            </a:fld>
            <a:endParaRPr lang="en-LT" dirty="0"/>
          </a:p>
        </p:txBody>
      </p:sp>
      <p:sp>
        <p:nvSpPr>
          <p:cNvPr id="14" name="Text Placeholder 13">
            <a:extLst>
              <a:ext uri="{FF2B5EF4-FFF2-40B4-BE49-F238E27FC236}">
                <a16:creationId xmlns:a16="http://schemas.microsoft.com/office/drawing/2014/main" id="{F93843EB-8897-1E4C-A610-708D45DD02FF}"/>
              </a:ext>
            </a:extLst>
          </p:cNvPr>
          <p:cNvSpPr>
            <a:spLocks noGrp="1"/>
          </p:cNvSpPr>
          <p:nvPr>
            <p:ph type="body" sz="quarter" idx="14" hasCustomPrompt="1"/>
          </p:nvPr>
        </p:nvSpPr>
        <p:spPr>
          <a:xfrm>
            <a:off x="0" y="804528"/>
            <a:ext cx="1407854" cy="620010"/>
          </a:xfrm>
          <a:prstGeom prst="rect">
            <a:avLst/>
          </a:prstGeom>
        </p:spPr>
        <p:txBody>
          <a:bodyPr anchor="ctr"/>
          <a:lstStyle>
            <a:lvl1pPr marL="0" indent="0" algn="r">
              <a:buNone/>
              <a:defRPr sz="4000" b="0" i="0">
                <a:solidFill>
                  <a:schemeClr val="bg1"/>
                </a:solidFill>
                <a:latin typeface="Barlow" pitchFamily="2" charset="77"/>
              </a:defRPr>
            </a:lvl1pPr>
          </a:lstStyle>
          <a:p>
            <a:pPr lvl="0"/>
            <a:r>
              <a:rPr lang="en-LT" dirty="0"/>
              <a:t>01</a:t>
            </a:r>
          </a:p>
        </p:txBody>
      </p:sp>
      <p:pic>
        <p:nvPicPr>
          <p:cNvPr id="15" name="Picture 14">
            <a:extLst>
              <a:ext uri="{FF2B5EF4-FFF2-40B4-BE49-F238E27FC236}">
                <a16:creationId xmlns:a16="http://schemas.microsoft.com/office/drawing/2014/main" id="{65FE71A3-C352-E742-91A8-AC5F21499677}"/>
              </a:ext>
            </a:extLst>
          </p:cNvPr>
          <p:cNvPicPr>
            <a:picLocks noChangeAspect="1"/>
          </p:cNvPicPr>
          <p:nvPr userDrawn="1"/>
        </p:nvPicPr>
        <p:blipFill>
          <a:blip r:embed="rId2"/>
          <a:stretch>
            <a:fillRect/>
          </a:stretch>
        </p:blipFill>
        <p:spPr>
          <a:xfrm>
            <a:off x="467452" y="5750059"/>
            <a:ext cx="930777" cy="568325"/>
          </a:xfrm>
          <a:prstGeom prst="rect">
            <a:avLst/>
          </a:prstGeom>
        </p:spPr>
      </p:pic>
      <p:sp>
        <p:nvSpPr>
          <p:cNvPr id="25" name="Text Placeholder 9">
            <a:extLst>
              <a:ext uri="{FF2B5EF4-FFF2-40B4-BE49-F238E27FC236}">
                <a16:creationId xmlns:a16="http://schemas.microsoft.com/office/drawing/2014/main" id="{6408CE43-B9FF-7141-87EE-B2B100EC6280}"/>
              </a:ext>
            </a:extLst>
          </p:cNvPr>
          <p:cNvSpPr>
            <a:spLocks noGrp="1"/>
          </p:cNvSpPr>
          <p:nvPr>
            <p:ph type="body" sz="quarter" idx="29" hasCustomPrompt="1"/>
          </p:nvPr>
        </p:nvSpPr>
        <p:spPr>
          <a:xfrm>
            <a:off x="2202504" y="2560320"/>
            <a:ext cx="4371447" cy="3758064"/>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28" name="Text Placeholder 9">
            <a:extLst>
              <a:ext uri="{FF2B5EF4-FFF2-40B4-BE49-F238E27FC236}">
                <a16:creationId xmlns:a16="http://schemas.microsoft.com/office/drawing/2014/main" id="{59FF8C36-D08F-6746-9176-97DAE7CCFFEE}"/>
              </a:ext>
            </a:extLst>
          </p:cNvPr>
          <p:cNvSpPr>
            <a:spLocks noGrp="1"/>
          </p:cNvSpPr>
          <p:nvPr>
            <p:ph type="body" sz="quarter" idx="32" hasCustomPrompt="1"/>
          </p:nvPr>
        </p:nvSpPr>
        <p:spPr>
          <a:xfrm>
            <a:off x="6871501" y="2560320"/>
            <a:ext cx="4371447" cy="3758064"/>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12" name="Text Placeholder 8">
            <a:extLst>
              <a:ext uri="{FF2B5EF4-FFF2-40B4-BE49-F238E27FC236}">
                <a16:creationId xmlns:a16="http://schemas.microsoft.com/office/drawing/2014/main" id="{39EA38BB-FB7E-D249-8BB9-AE3774E95C66}"/>
              </a:ext>
            </a:extLst>
          </p:cNvPr>
          <p:cNvSpPr>
            <a:spLocks noGrp="1"/>
          </p:cNvSpPr>
          <p:nvPr>
            <p:ph type="body" sz="quarter" idx="13" hasCustomPrompt="1"/>
          </p:nvPr>
        </p:nvSpPr>
        <p:spPr>
          <a:xfrm>
            <a:off x="2202501" y="611924"/>
            <a:ext cx="8942079" cy="1003660"/>
          </a:xfrm>
          <a:prstGeom prst="rect">
            <a:avLst/>
          </a:prstGeom>
        </p:spPr>
        <p:txBody>
          <a:bodyPr anchor="ctr"/>
          <a:lstStyle>
            <a:lvl1pPr marL="0" indent="0">
              <a:lnSpc>
                <a:spcPct val="90000"/>
              </a:lnSpc>
              <a:spcBef>
                <a:spcPts val="0"/>
              </a:spcBef>
              <a:buNone/>
              <a:defRPr sz="3200" b="1" i="0">
                <a:solidFill>
                  <a:schemeClr val="accent2"/>
                </a:solidFill>
                <a:latin typeface="Barlow SemiBold" pitchFamily="2" charset="77"/>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lt-LT" noProof="1"/>
              <a:t>Skaidrės</a:t>
            </a:r>
            <a:br>
              <a:rPr lang="lt-LT" noProof="1"/>
            </a:br>
            <a:r>
              <a:rPr lang="lt-LT" noProof="1"/>
              <a:t>pavadinimas</a:t>
            </a:r>
          </a:p>
        </p:txBody>
      </p:sp>
    </p:spTree>
    <p:extLst>
      <p:ext uri="{BB962C8B-B14F-4D97-AF65-F5344CB8AC3E}">
        <p14:creationId xmlns:p14="http://schemas.microsoft.com/office/powerpoint/2010/main" val="3345717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kaidrė 7">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DD9C6EC-0EE6-4440-8BC0-8601BE22916B}"/>
              </a:ext>
            </a:extLst>
          </p:cNvPr>
          <p:cNvSpPr/>
          <p:nvPr userDrawn="1"/>
        </p:nvSpPr>
        <p:spPr>
          <a:xfrm>
            <a:off x="7173475" y="0"/>
            <a:ext cx="562372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3" name="Rectangle 2">
            <a:extLst>
              <a:ext uri="{FF2B5EF4-FFF2-40B4-BE49-F238E27FC236}">
                <a16:creationId xmlns:a16="http://schemas.microsoft.com/office/drawing/2014/main" id="{CF61E8C2-0DCA-5748-9AD1-EAF64FDB3574}"/>
              </a:ext>
            </a:extLst>
          </p:cNvPr>
          <p:cNvSpPr/>
          <p:nvPr userDrawn="1"/>
        </p:nvSpPr>
        <p:spPr>
          <a:xfrm>
            <a:off x="-61292" y="697091"/>
            <a:ext cx="1610959" cy="833326"/>
          </a:xfrm>
          <a:prstGeom prst="rect">
            <a:avLst/>
          </a:prstGeom>
          <a:solidFill>
            <a:srgbClr val="E7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4" name="Date Placeholder 3">
            <a:extLst>
              <a:ext uri="{FF2B5EF4-FFF2-40B4-BE49-F238E27FC236}">
                <a16:creationId xmlns:a16="http://schemas.microsoft.com/office/drawing/2014/main" id="{7FA32569-2F4C-0244-8A41-B3141CEA7817}"/>
              </a:ext>
            </a:extLst>
          </p:cNvPr>
          <p:cNvSpPr>
            <a:spLocks noGrp="1"/>
          </p:cNvSpPr>
          <p:nvPr>
            <p:ph type="dt" sz="half" idx="10"/>
          </p:nvPr>
        </p:nvSpPr>
        <p:spPr/>
        <p:txBody>
          <a:bodyPr/>
          <a:lstStyle>
            <a:lvl1pPr>
              <a:defRPr sz="1000">
                <a:latin typeface="Open Sans" pitchFamily="2" charset="0"/>
                <a:ea typeface="Open Sans" pitchFamily="2" charset="0"/>
                <a:cs typeface="Open Sans" pitchFamily="2" charset="0"/>
              </a:defRPr>
            </a:lvl1pPr>
          </a:lstStyle>
          <a:p>
            <a:fld id="{AB26D9C7-A7BD-4A4F-AE8C-76E306E52F25}" type="datetimeFigureOut">
              <a:rPr lang="en-LT" smtClean="0"/>
              <a:pPr/>
              <a:t>03/28/2022</a:t>
            </a:fld>
            <a:endParaRPr lang="en-LT" dirty="0"/>
          </a:p>
        </p:txBody>
      </p:sp>
      <p:sp>
        <p:nvSpPr>
          <p:cNvPr id="6" name="Slide Number Placeholder 5">
            <a:extLst>
              <a:ext uri="{FF2B5EF4-FFF2-40B4-BE49-F238E27FC236}">
                <a16:creationId xmlns:a16="http://schemas.microsoft.com/office/drawing/2014/main" id="{C686D7A3-0EE9-9548-B9F9-7F8CD5557E58}"/>
              </a:ext>
            </a:extLst>
          </p:cNvPr>
          <p:cNvSpPr>
            <a:spLocks noGrp="1"/>
          </p:cNvSpPr>
          <p:nvPr>
            <p:ph type="sldNum" sz="quarter" idx="12"/>
          </p:nvPr>
        </p:nvSpPr>
        <p:spPr/>
        <p:txBody>
          <a:bodyPr/>
          <a:lstStyle>
            <a:lvl1pPr>
              <a:defRPr sz="1000">
                <a:latin typeface="Open Sans" pitchFamily="2" charset="0"/>
                <a:ea typeface="Open Sans" pitchFamily="2" charset="0"/>
                <a:cs typeface="Open Sans" pitchFamily="2" charset="0"/>
              </a:defRPr>
            </a:lvl1pPr>
          </a:lstStyle>
          <a:p>
            <a:fld id="{5C7B9FC9-5389-3143-AA9D-27C1EBD46A56}" type="slidenum">
              <a:rPr lang="en-LT" smtClean="0"/>
              <a:pPr/>
              <a:t>‹#›</a:t>
            </a:fld>
            <a:endParaRPr lang="en-LT" dirty="0"/>
          </a:p>
        </p:txBody>
      </p:sp>
      <p:sp>
        <p:nvSpPr>
          <p:cNvPr id="14" name="Text Placeholder 13">
            <a:extLst>
              <a:ext uri="{FF2B5EF4-FFF2-40B4-BE49-F238E27FC236}">
                <a16:creationId xmlns:a16="http://schemas.microsoft.com/office/drawing/2014/main" id="{F93843EB-8897-1E4C-A610-708D45DD02FF}"/>
              </a:ext>
            </a:extLst>
          </p:cNvPr>
          <p:cNvSpPr>
            <a:spLocks noGrp="1"/>
          </p:cNvSpPr>
          <p:nvPr>
            <p:ph type="body" sz="quarter" idx="14" hasCustomPrompt="1"/>
          </p:nvPr>
        </p:nvSpPr>
        <p:spPr>
          <a:xfrm>
            <a:off x="0" y="804528"/>
            <a:ext cx="1407854" cy="620010"/>
          </a:xfrm>
          <a:prstGeom prst="rect">
            <a:avLst/>
          </a:prstGeom>
        </p:spPr>
        <p:txBody>
          <a:bodyPr anchor="ctr"/>
          <a:lstStyle>
            <a:lvl1pPr marL="0" indent="0" algn="r">
              <a:buNone/>
              <a:defRPr sz="4000" b="0" i="0">
                <a:solidFill>
                  <a:schemeClr val="bg1"/>
                </a:solidFill>
                <a:latin typeface="Barlow" pitchFamily="2" charset="77"/>
              </a:defRPr>
            </a:lvl1pPr>
          </a:lstStyle>
          <a:p>
            <a:pPr lvl="0"/>
            <a:r>
              <a:rPr lang="en-LT" dirty="0"/>
              <a:t>01</a:t>
            </a:r>
          </a:p>
        </p:txBody>
      </p:sp>
      <p:pic>
        <p:nvPicPr>
          <p:cNvPr id="15" name="Picture 14">
            <a:extLst>
              <a:ext uri="{FF2B5EF4-FFF2-40B4-BE49-F238E27FC236}">
                <a16:creationId xmlns:a16="http://schemas.microsoft.com/office/drawing/2014/main" id="{65FE71A3-C352-E742-91A8-AC5F21499677}"/>
              </a:ext>
            </a:extLst>
          </p:cNvPr>
          <p:cNvPicPr>
            <a:picLocks noChangeAspect="1"/>
          </p:cNvPicPr>
          <p:nvPr userDrawn="1"/>
        </p:nvPicPr>
        <p:blipFill>
          <a:blip r:embed="rId2"/>
          <a:stretch>
            <a:fillRect/>
          </a:stretch>
        </p:blipFill>
        <p:spPr>
          <a:xfrm>
            <a:off x="467452" y="5750059"/>
            <a:ext cx="930777" cy="568325"/>
          </a:xfrm>
          <a:prstGeom prst="rect">
            <a:avLst/>
          </a:prstGeom>
        </p:spPr>
      </p:pic>
      <p:sp>
        <p:nvSpPr>
          <p:cNvPr id="23" name="Text Placeholder 6">
            <a:extLst>
              <a:ext uri="{FF2B5EF4-FFF2-40B4-BE49-F238E27FC236}">
                <a16:creationId xmlns:a16="http://schemas.microsoft.com/office/drawing/2014/main" id="{B772D566-DA4E-F348-904B-F47EEF059DC1}"/>
              </a:ext>
            </a:extLst>
          </p:cNvPr>
          <p:cNvSpPr>
            <a:spLocks noGrp="1"/>
          </p:cNvSpPr>
          <p:nvPr>
            <p:ph type="body" sz="quarter" idx="27" hasCustomPrompt="1"/>
          </p:nvPr>
        </p:nvSpPr>
        <p:spPr>
          <a:xfrm>
            <a:off x="2203144" y="2800762"/>
            <a:ext cx="4053149" cy="284516"/>
          </a:xfrm>
          <a:prstGeom prst="rect">
            <a:avLst/>
          </a:prstGeom>
        </p:spPr>
        <p:txBody>
          <a:bodyPr/>
          <a:lstStyle>
            <a:lvl1pPr marL="0" indent="0">
              <a:lnSpc>
                <a:spcPct val="80000"/>
              </a:lnSpc>
              <a:buNone/>
              <a:defRPr sz="1800" b="1" i="0">
                <a:solidFill>
                  <a:schemeClr val="accent2"/>
                </a:solidFill>
                <a:latin typeface="Barlow" pitchFamily="2" charset="77"/>
              </a:defRPr>
            </a:lvl1pPr>
          </a:lstStyle>
          <a:p>
            <a:pPr lvl="0"/>
            <a:r>
              <a:rPr lang="lt-LT" noProof="1"/>
              <a:t>ANTRAŠTĖ</a:t>
            </a:r>
          </a:p>
        </p:txBody>
      </p:sp>
      <p:sp>
        <p:nvSpPr>
          <p:cNvPr id="25" name="Text Placeholder 9">
            <a:extLst>
              <a:ext uri="{FF2B5EF4-FFF2-40B4-BE49-F238E27FC236}">
                <a16:creationId xmlns:a16="http://schemas.microsoft.com/office/drawing/2014/main" id="{6408CE43-B9FF-7141-87EE-B2B100EC6280}"/>
              </a:ext>
            </a:extLst>
          </p:cNvPr>
          <p:cNvSpPr>
            <a:spLocks noGrp="1"/>
          </p:cNvSpPr>
          <p:nvPr>
            <p:ph type="body" sz="quarter" idx="29" hasCustomPrompt="1"/>
          </p:nvPr>
        </p:nvSpPr>
        <p:spPr>
          <a:xfrm>
            <a:off x="2202505" y="3558354"/>
            <a:ext cx="4053916" cy="2760030"/>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19" name="Text Placeholder 6">
            <a:extLst>
              <a:ext uri="{FF2B5EF4-FFF2-40B4-BE49-F238E27FC236}">
                <a16:creationId xmlns:a16="http://schemas.microsoft.com/office/drawing/2014/main" id="{675A9F94-1C03-A24E-B658-96BB1A9A4FCB}"/>
              </a:ext>
            </a:extLst>
          </p:cNvPr>
          <p:cNvSpPr>
            <a:spLocks noGrp="1"/>
          </p:cNvSpPr>
          <p:nvPr>
            <p:ph type="body" sz="quarter" idx="30" hasCustomPrompt="1"/>
          </p:nvPr>
        </p:nvSpPr>
        <p:spPr>
          <a:xfrm>
            <a:off x="7920550" y="2752635"/>
            <a:ext cx="4053149" cy="284516"/>
          </a:xfrm>
          <a:prstGeom prst="rect">
            <a:avLst/>
          </a:prstGeom>
        </p:spPr>
        <p:txBody>
          <a:bodyPr/>
          <a:lstStyle>
            <a:lvl1pPr marL="0" indent="0">
              <a:lnSpc>
                <a:spcPct val="80000"/>
              </a:lnSpc>
              <a:buNone/>
              <a:defRPr sz="1800" b="1" i="0">
                <a:solidFill>
                  <a:schemeClr val="accent2"/>
                </a:solidFill>
                <a:latin typeface="Barlow" pitchFamily="2" charset="77"/>
              </a:defRPr>
            </a:lvl1pPr>
          </a:lstStyle>
          <a:p>
            <a:pPr lvl="0"/>
            <a:r>
              <a:rPr lang="lt-LT" noProof="1"/>
              <a:t>ANTRAŠTĖ</a:t>
            </a:r>
          </a:p>
        </p:txBody>
      </p:sp>
      <p:sp>
        <p:nvSpPr>
          <p:cNvPr id="22" name="Text Placeholder 9">
            <a:extLst>
              <a:ext uri="{FF2B5EF4-FFF2-40B4-BE49-F238E27FC236}">
                <a16:creationId xmlns:a16="http://schemas.microsoft.com/office/drawing/2014/main" id="{6E7A04AD-0A1D-854B-A399-88938B2FC4BD}"/>
              </a:ext>
            </a:extLst>
          </p:cNvPr>
          <p:cNvSpPr>
            <a:spLocks noGrp="1"/>
          </p:cNvSpPr>
          <p:nvPr>
            <p:ph type="body" sz="quarter" idx="32" hasCustomPrompt="1"/>
          </p:nvPr>
        </p:nvSpPr>
        <p:spPr>
          <a:xfrm>
            <a:off x="7919911" y="3510227"/>
            <a:ext cx="4053916" cy="2760030"/>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26" name="Text Placeholder 8">
            <a:extLst>
              <a:ext uri="{FF2B5EF4-FFF2-40B4-BE49-F238E27FC236}">
                <a16:creationId xmlns:a16="http://schemas.microsoft.com/office/drawing/2014/main" id="{C7CDFE94-7069-E94B-9BAD-827B8B5CE979}"/>
              </a:ext>
            </a:extLst>
          </p:cNvPr>
          <p:cNvSpPr>
            <a:spLocks noGrp="1"/>
          </p:cNvSpPr>
          <p:nvPr>
            <p:ph type="body" sz="quarter" idx="13" hasCustomPrompt="1"/>
          </p:nvPr>
        </p:nvSpPr>
        <p:spPr>
          <a:xfrm>
            <a:off x="2202501" y="611924"/>
            <a:ext cx="8942079" cy="1003660"/>
          </a:xfrm>
          <a:prstGeom prst="rect">
            <a:avLst/>
          </a:prstGeom>
        </p:spPr>
        <p:txBody>
          <a:bodyPr anchor="ctr"/>
          <a:lstStyle>
            <a:lvl1pPr marL="0" indent="0">
              <a:lnSpc>
                <a:spcPct val="90000"/>
              </a:lnSpc>
              <a:spcBef>
                <a:spcPts val="0"/>
              </a:spcBef>
              <a:buNone/>
              <a:defRPr sz="3200" b="1" i="0">
                <a:solidFill>
                  <a:schemeClr val="accent2"/>
                </a:solidFill>
                <a:latin typeface="Barlow SemiBold" pitchFamily="2" charset="77"/>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lt-LT" noProof="1"/>
              <a:t>Skaidrės</a:t>
            </a:r>
            <a:br>
              <a:rPr lang="lt-LT" noProof="1"/>
            </a:br>
            <a:r>
              <a:rPr lang="lt-LT" noProof="1"/>
              <a:t>pavadinimas</a:t>
            </a:r>
          </a:p>
        </p:txBody>
      </p:sp>
      <p:sp>
        <p:nvSpPr>
          <p:cNvPr id="27" name="Text Placeholder 6">
            <a:extLst>
              <a:ext uri="{FF2B5EF4-FFF2-40B4-BE49-F238E27FC236}">
                <a16:creationId xmlns:a16="http://schemas.microsoft.com/office/drawing/2014/main" id="{D5EA9C95-BEE6-EA48-B911-FE001486A4BD}"/>
              </a:ext>
            </a:extLst>
          </p:cNvPr>
          <p:cNvSpPr>
            <a:spLocks noGrp="1"/>
          </p:cNvSpPr>
          <p:nvPr>
            <p:ph type="body" sz="quarter" idx="16" hasCustomPrompt="1"/>
          </p:nvPr>
        </p:nvSpPr>
        <p:spPr>
          <a:xfrm>
            <a:off x="2202501" y="3112903"/>
            <a:ext cx="4053148" cy="311150"/>
          </a:xfrm>
          <a:prstGeom prst="rect">
            <a:avLst/>
          </a:prstGeom>
        </p:spPr>
        <p:txBody>
          <a:bodyPr/>
          <a:lstStyle>
            <a:lvl1pPr marL="0" indent="0">
              <a:lnSpc>
                <a:spcPct val="90000"/>
              </a:lnSpc>
              <a:spcBef>
                <a:spcPts val="0"/>
              </a:spcBef>
              <a:buNone/>
              <a:defRPr sz="1800" b="1" i="0">
                <a:latin typeface="Barlow SemiBold" pitchFamily="2" charset="77"/>
              </a:defRPr>
            </a:lvl1pPr>
          </a:lstStyle>
          <a:p>
            <a:pPr lvl="0"/>
            <a:r>
              <a:rPr lang="lt-LT" noProof="1"/>
              <a:t>Paantraštė</a:t>
            </a:r>
          </a:p>
        </p:txBody>
      </p:sp>
      <p:sp>
        <p:nvSpPr>
          <p:cNvPr id="29" name="Text Placeholder 6">
            <a:extLst>
              <a:ext uri="{FF2B5EF4-FFF2-40B4-BE49-F238E27FC236}">
                <a16:creationId xmlns:a16="http://schemas.microsoft.com/office/drawing/2014/main" id="{2267C83F-ECA9-AA41-8206-D8099C4B8D09}"/>
              </a:ext>
            </a:extLst>
          </p:cNvPr>
          <p:cNvSpPr>
            <a:spLocks noGrp="1"/>
          </p:cNvSpPr>
          <p:nvPr>
            <p:ph type="body" sz="quarter" idx="33" hasCustomPrompt="1"/>
          </p:nvPr>
        </p:nvSpPr>
        <p:spPr>
          <a:xfrm>
            <a:off x="7898966" y="3063477"/>
            <a:ext cx="4053148" cy="311150"/>
          </a:xfrm>
          <a:prstGeom prst="rect">
            <a:avLst/>
          </a:prstGeom>
        </p:spPr>
        <p:txBody>
          <a:bodyPr/>
          <a:lstStyle>
            <a:lvl1pPr marL="0" indent="0">
              <a:lnSpc>
                <a:spcPct val="90000"/>
              </a:lnSpc>
              <a:spcBef>
                <a:spcPts val="0"/>
              </a:spcBef>
              <a:buNone/>
              <a:defRPr sz="1800" b="1" i="0">
                <a:latin typeface="Barlow SemiBold" pitchFamily="2" charset="77"/>
              </a:defRPr>
            </a:lvl1pPr>
          </a:lstStyle>
          <a:p>
            <a:pPr lvl="0"/>
            <a:r>
              <a:rPr lang="lt-LT" noProof="1"/>
              <a:t>Paantraštė</a:t>
            </a:r>
          </a:p>
        </p:txBody>
      </p:sp>
    </p:spTree>
    <p:extLst>
      <p:ext uri="{BB962C8B-B14F-4D97-AF65-F5344CB8AC3E}">
        <p14:creationId xmlns:p14="http://schemas.microsoft.com/office/powerpoint/2010/main" val="922432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9C49ECB-31C8-E840-9B8A-DEF93A5E386D}"/>
              </a:ext>
            </a:extLst>
          </p:cNvPr>
          <p:cNvSpPr>
            <a:spLocks noGrp="1"/>
          </p:cNvSpPr>
          <p:nvPr>
            <p:ph type="dt" sz="half" idx="2"/>
          </p:nvPr>
        </p:nvSpPr>
        <p:spPr>
          <a:xfrm>
            <a:off x="10164931" y="6404475"/>
            <a:ext cx="118886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6D9C7-A7BD-4A4F-AE8C-76E306E52F25}" type="datetimeFigureOut">
              <a:rPr lang="en-LT" smtClean="0"/>
              <a:pPr/>
              <a:t>03/28/2022</a:t>
            </a:fld>
            <a:endParaRPr lang="en-LT" dirty="0"/>
          </a:p>
        </p:txBody>
      </p:sp>
      <p:sp>
        <p:nvSpPr>
          <p:cNvPr id="6" name="Slide Number Placeholder 5">
            <a:extLst>
              <a:ext uri="{FF2B5EF4-FFF2-40B4-BE49-F238E27FC236}">
                <a16:creationId xmlns:a16="http://schemas.microsoft.com/office/drawing/2014/main" id="{3012E883-F3CD-B347-A7F8-9DDE1FFBF14C}"/>
              </a:ext>
            </a:extLst>
          </p:cNvPr>
          <p:cNvSpPr>
            <a:spLocks noGrp="1"/>
          </p:cNvSpPr>
          <p:nvPr>
            <p:ph type="sldNum" sz="quarter" idx="4"/>
          </p:nvPr>
        </p:nvSpPr>
        <p:spPr>
          <a:xfrm>
            <a:off x="11353799" y="6404475"/>
            <a:ext cx="60639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7B9FC9-5389-3143-AA9D-27C1EBD46A56}" type="slidenum">
              <a:rPr lang="en-LT" smtClean="0"/>
              <a:t>‹#›</a:t>
            </a:fld>
            <a:endParaRPr lang="en-LT"/>
          </a:p>
        </p:txBody>
      </p:sp>
    </p:spTree>
    <p:extLst>
      <p:ext uri="{BB962C8B-B14F-4D97-AF65-F5344CB8AC3E}">
        <p14:creationId xmlns:p14="http://schemas.microsoft.com/office/powerpoint/2010/main" val="4057257624"/>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4" r:id="rId4"/>
    <p:sldLayoutId id="2147483652" r:id="rId5"/>
    <p:sldLayoutId id="2147483659" r:id="rId6"/>
    <p:sldLayoutId id="2147483653" r:id="rId7"/>
    <p:sldLayoutId id="2147483661" r:id="rId8"/>
    <p:sldLayoutId id="2147483662" r:id="rId9"/>
    <p:sldLayoutId id="2147483660" r:id="rId10"/>
    <p:sldLayoutId id="2147483658" r:id="rId11"/>
    <p:sldLayoutId id="2147483656" r:id="rId12"/>
    <p:sldLayoutId id="2147483663" r:id="rId13"/>
    <p:sldLayoutId id="214748365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6CAA0D-7280-A543-8CCB-94B6BADBBF1D}"/>
              </a:ext>
            </a:extLst>
          </p:cNvPr>
          <p:cNvSpPr>
            <a:spLocks noGrp="1"/>
          </p:cNvSpPr>
          <p:nvPr>
            <p:ph type="body" sz="quarter" idx="13"/>
          </p:nvPr>
        </p:nvSpPr>
        <p:spPr>
          <a:xfrm>
            <a:off x="943947" y="3254644"/>
            <a:ext cx="3161938" cy="1893262"/>
          </a:xfrm>
        </p:spPr>
        <p:txBody>
          <a:bodyPr/>
          <a:lstStyle/>
          <a:p>
            <a:r>
              <a:rPr lang="lt-LT" dirty="0"/>
              <a:t>Reikalavimai naminių paukščių auginimui </a:t>
            </a:r>
            <a:endParaRPr lang="en-LT" dirty="0"/>
          </a:p>
        </p:txBody>
      </p:sp>
      <p:sp>
        <p:nvSpPr>
          <p:cNvPr id="3" name="Text Placeholder 2">
            <a:extLst>
              <a:ext uri="{FF2B5EF4-FFF2-40B4-BE49-F238E27FC236}">
                <a16:creationId xmlns:a16="http://schemas.microsoft.com/office/drawing/2014/main" id="{2DF01AD1-EA4F-AA4A-81D1-7E5866887D3E}"/>
              </a:ext>
            </a:extLst>
          </p:cNvPr>
          <p:cNvSpPr>
            <a:spLocks noGrp="1"/>
          </p:cNvSpPr>
          <p:nvPr>
            <p:ph type="body" sz="quarter" idx="17"/>
          </p:nvPr>
        </p:nvSpPr>
        <p:spPr>
          <a:xfrm>
            <a:off x="943947" y="5406400"/>
            <a:ext cx="3161938" cy="606942"/>
          </a:xfrm>
        </p:spPr>
        <p:txBody>
          <a:bodyPr/>
          <a:lstStyle/>
          <a:p>
            <a:endParaRPr lang="en-LT" dirty="0"/>
          </a:p>
        </p:txBody>
      </p:sp>
    </p:spTree>
    <p:extLst>
      <p:ext uri="{BB962C8B-B14F-4D97-AF65-F5344CB8AC3E}">
        <p14:creationId xmlns:p14="http://schemas.microsoft.com/office/powerpoint/2010/main" val="4089133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13,229 Live Chicken Stock Photos, Pictures &amp;amp;amp; Royalty-Free Images - iStock">
            <a:extLst>
              <a:ext uri="{FF2B5EF4-FFF2-40B4-BE49-F238E27FC236}">
                <a16:creationId xmlns:a16="http://schemas.microsoft.com/office/drawing/2014/main" id="{02CA6F5E-7E88-4AEF-B961-EDDB917130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138" y="1250912"/>
            <a:ext cx="8432007" cy="5621336"/>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D22BA500-F585-D54B-8047-8B67F61E1EE9}"/>
              </a:ext>
            </a:extLst>
          </p:cNvPr>
          <p:cNvSpPr>
            <a:spLocks noGrp="1"/>
          </p:cNvSpPr>
          <p:nvPr>
            <p:ph type="body" sz="quarter" idx="13"/>
          </p:nvPr>
        </p:nvSpPr>
        <p:spPr>
          <a:xfrm>
            <a:off x="2202501" y="611924"/>
            <a:ext cx="6017573" cy="1003660"/>
          </a:xfrm>
        </p:spPr>
        <p:txBody>
          <a:bodyPr/>
          <a:lstStyle/>
          <a:p>
            <a:r>
              <a:rPr lang="lt-LT" dirty="0"/>
              <a:t>Naminių paukščių laikymas patalpose ir auginimo praktika</a:t>
            </a:r>
            <a:endParaRPr lang="en-LT" dirty="0"/>
          </a:p>
        </p:txBody>
      </p:sp>
      <p:sp>
        <p:nvSpPr>
          <p:cNvPr id="3" name="Text Placeholder 2">
            <a:extLst>
              <a:ext uri="{FF2B5EF4-FFF2-40B4-BE49-F238E27FC236}">
                <a16:creationId xmlns:a16="http://schemas.microsoft.com/office/drawing/2014/main" id="{8BE07381-F75E-C64D-874E-1B85AEBE5E88}"/>
              </a:ext>
            </a:extLst>
          </p:cNvPr>
          <p:cNvSpPr>
            <a:spLocks noGrp="1"/>
          </p:cNvSpPr>
          <p:nvPr>
            <p:ph type="body" sz="quarter" idx="14"/>
          </p:nvPr>
        </p:nvSpPr>
        <p:spPr/>
        <p:txBody>
          <a:bodyPr/>
          <a:lstStyle/>
          <a:p>
            <a:r>
              <a:rPr lang="lt-LT" dirty="0"/>
              <a:t>3.1.</a:t>
            </a:r>
            <a:endParaRPr lang="en-LT" dirty="0"/>
          </a:p>
        </p:txBody>
      </p:sp>
      <p:sp>
        <p:nvSpPr>
          <p:cNvPr id="5" name="Text Placeholder 4">
            <a:extLst>
              <a:ext uri="{FF2B5EF4-FFF2-40B4-BE49-F238E27FC236}">
                <a16:creationId xmlns:a16="http://schemas.microsoft.com/office/drawing/2014/main" id="{832ADB77-5316-6A4B-88E6-F920BD384773}"/>
              </a:ext>
            </a:extLst>
          </p:cNvPr>
          <p:cNvSpPr>
            <a:spLocks noGrp="1"/>
          </p:cNvSpPr>
          <p:nvPr>
            <p:ph type="body" sz="quarter" idx="17"/>
          </p:nvPr>
        </p:nvSpPr>
        <p:spPr>
          <a:xfrm>
            <a:off x="1181874" y="1626534"/>
            <a:ext cx="8432007" cy="4743270"/>
          </a:xfrm>
        </p:spPr>
        <p:txBody>
          <a:bodyPr/>
          <a:lstStyle/>
          <a:p>
            <a:pPr marL="342900" indent="-342900" algn="just">
              <a:buFont typeface="Arial" panose="020B0604020202020204" pitchFamily="34" charset="0"/>
              <a:buChar char="•"/>
            </a:pPr>
            <a:r>
              <a:rPr lang="lt-LT" sz="2400" dirty="0">
                <a:latin typeface="Barlow" panose="00000500000000000000" pitchFamily="2" charset="-70"/>
              </a:rPr>
              <a:t>Bet kurios rūšies naminių paukščių auginimui negali būti naudojami narvai, gardai.</a:t>
            </a:r>
          </a:p>
          <a:p>
            <a:pPr marL="342900" indent="-342900" algn="just">
              <a:buFont typeface="Arial" panose="020B0604020202020204" pitchFamily="34" charset="0"/>
              <a:buChar char="•"/>
            </a:pPr>
            <a:r>
              <a:rPr lang="lt-LT" sz="2400" dirty="0">
                <a:latin typeface="Barlow" panose="00000500000000000000" pitchFamily="2" charset="-70"/>
              </a:rPr>
              <a:t>Laikymo vietos privalo būti kreikiamos, bent trečdalis grindų ploto turi būti tvirtos konstrukcijos (ne iš lentelių arba grotelių).</a:t>
            </a:r>
          </a:p>
          <a:p>
            <a:pPr marL="342900" indent="-342900" algn="just">
              <a:buFont typeface="Arial" panose="020B0604020202020204" pitchFamily="34" charset="0"/>
              <a:buChar char="•"/>
            </a:pPr>
            <a:r>
              <a:rPr lang="lt-LT" sz="2400" dirty="0">
                <a:latin typeface="Barlow" panose="00000500000000000000" pitchFamily="2" charset="-70"/>
              </a:rPr>
              <a:t>Vištoms dedeklėms skirtose paukštidėse vištoms prieinama pakankamai didelė grindų dalis, nuo kurios surenkamas paukščių mėšlas.</a:t>
            </a:r>
          </a:p>
          <a:p>
            <a:pPr marL="342900" indent="-342900" algn="just">
              <a:buFont typeface="Arial" panose="020B0604020202020204" pitchFamily="34" charset="0"/>
              <a:buChar char="•"/>
            </a:pPr>
            <a:r>
              <a:rPr lang="lt-LT" sz="2400" dirty="0">
                <a:latin typeface="Barlow" panose="00000500000000000000" pitchFamily="2" charset="-70"/>
              </a:rPr>
              <a:t>Natūralus apšvietimas gali būti papildomas dirbtiniu apšvietimu ne daugiau kaip 16 valandų per dieną, numatant nepertraukiamą mažiausiai aštuonių valandų naktinį poilsį be dirbtinio apšvietimo.</a:t>
            </a:r>
          </a:p>
          <a:p>
            <a:pPr marL="342900" indent="-342900" algn="just">
              <a:buFont typeface="Arial" panose="020B0604020202020204" pitchFamily="34" charset="0"/>
              <a:buChar char="•"/>
            </a:pPr>
            <a:endParaRPr lang="lt-LT" sz="2400" dirty="0">
              <a:latin typeface="Barlow" panose="00000500000000000000" pitchFamily="2" charset="-70"/>
            </a:endParaRPr>
          </a:p>
        </p:txBody>
      </p:sp>
      <p:sp>
        <p:nvSpPr>
          <p:cNvPr id="7" name="TextBox 6">
            <a:extLst>
              <a:ext uri="{FF2B5EF4-FFF2-40B4-BE49-F238E27FC236}">
                <a16:creationId xmlns:a16="http://schemas.microsoft.com/office/drawing/2014/main" id="{DCAF26F0-9D83-40AA-AB9B-A23AD5FEC09C}"/>
              </a:ext>
            </a:extLst>
          </p:cNvPr>
          <p:cNvSpPr txBox="1"/>
          <p:nvPr/>
        </p:nvSpPr>
        <p:spPr>
          <a:xfrm>
            <a:off x="1407854" y="6502916"/>
            <a:ext cx="7085217" cy="369332"/>
          </a:xfrm>
          <a:prstGeom prst="rect">
            <a:avLst/>
          </a:prstGeom>
          <a:noFill/>
        </p:spPr>
        <p:txBody>
          <a:bodyPr wrap="square" rtlCol="0">
            <a:spAutoFit/>
          </a:bodyPr>
          <a:lstStyle/>
          <a:p>
            <a:r>
              <a:rPr lang="pt-BR"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(R 2018/848 II priedas  II dalis  1.6.8. str.</a:t>
            </a:r>
            <a:r>
              <a:rPr lang="lt-LT"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 1.9.4.4 str. (a, l, m, n</a:t>
            </a:r>
            <a:r>
              <a:rPr lang="pt-BR"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 </a:t>
            </a:r>
            <a:endParaRPr lang="lt-LT" dirty="0"/>
          </a:p>
        </p:txBody>
      </p:sp>
    </p:spTree>
    <p:extLst>
      <p:ext uri="{BB962C8B-B14F-4D97-AF65-F5344CB8AC3E}">
        <p14:creationId xmlns:p14="http://schemas.microsoft.com/office/powerpoint/2010/main" val="1588864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2BA500-F585-D54B-8047-8B67F61E1EE9}"/>
              </a:ext>
            </a:extLst>
          </p:cNvPr>
          <p:cNvSpPr>
            <a:spLocks noGrp="1"/>
          </p:cNvSpPr>
          <p:nvPr>
            <p:ph type="body" sz="quarter" idx="13"/>
          </p:nvPr>
        </p:nvSpPr>
        <p:spPr>
          <a:xfrm>
            <a:off x="2202501" y="611924"/>
            <a:ext cx="6017573" cy="1003660"/>
          </a:xfrm>
        </p:spPr>
        <p:txBody>
          <a:bodyPr/>
          <a:lstStyle/>
          <a:p>
            <a:r>
              <a:rPr lang="lt-LT" dirty="0"/>
              <a:t>Naminių paukščių laikymas patalpose ir auginimo praktika</a:t>
            </a:r>
            <a:endParaRPr lang="en-LT" dirty="0"/>
          </a:p>
        </p:txBody>
      </p:sp>
      <p:sp>
        <p:nvSpPr>
          <p:cNvPr id="3" name="Text Placeholder 2">
            <a:extLst>
              <a:ext uri="{FF2B5EF4-FFF2-40B4-BE49-F238E27FC236}">
                <a16:creationId xmlns:a16="http://schemas.microsoft.com/office/drawing/2014/main" id="{8BE07381-F75E-C64D-874E-1B85AEBE5E88}"/>
              </a:ext>
            </a:extLst>
          </p:cNvPr>
          <p:cNvSpPr>
            <a:spLocks noGrp="1"/>
          </p:cNvSpPr>
          <p:nvPr>
            <p:ph type="body" sz="quarter" idx="14"/>
          </p:nvPr>
        </p:nvSpPr>
        <p:spPr/>
        <p:txBody>
          <a:bodyPr/>
          <a:lstStyle/>
          <a:p>
            <a:r>
              <a:rPr lang="lt-LT" dirty="0"/>
              <a:t>3.2.</a:t>
            </a:r>
            <a:endParaRPr lang="en-LT" dirty="0"/>
          </a:p>
        </p:txBody>
      </p:sp>
      <p:sp>
        <p:nvSpPr>
          <p:cNvPr id="5" name="Text Placeholder 4">
            <a:extLst>
              <a:ext uri="{FF2B5EF4-FFF2-40B4-BE49-F238E27FC236}">
                <a16:creationId xmlns:a16="http://schemas.microsoft.com/office/drawing/2014/main" id="{832ADB77-5316-6A4B-88E6-F920BD384773}"/>
              </a:ext>
            </a:extLst>
          </p:cNvPr>
          <p:cNvSpPr>
            <a:spLocks noGrp="1"/>
          </p:cNvSpPr>
          <p:nvPr>
            <p:ph type="body" sz="quarter" idx="17"/>
          </p:nvPr>
        </p:nvSpPr>
        <p:spPr>
          <a:xfrm>
            <a:off x="1181874" y="1626534"/>
            <a:ext cx="8971776" cy="4743270"/>
          </a:xfrm>
        </p:spPr>
        <p:txBody>
          <a:bodyPr/>
          <a:lstStyle/>
          <a:p>
            <a:pPr marL="342900" indent="-342900" algn="just">
              <a:buFont typeface="Arial" panose="020B0604020202020204" pitchFamily="34" charset="0"/>
              <a:buChar char="•"/>
            </a:pPr>
            <a:r>
              <a:rPr lang="lt-LT" sz="2400" dirty="0">
                <a:latin typeface="Barlow" panose="00000500000000000000" pitchFamily="2" charset="-70"/>
              </a:rPr>
              <a:t>Auginant penimus naminius paukščius bendras naudojamas bet kokio gamybos vieneto paukštidžių plotas negali viršyti 1 600 m</a:t>
            </a:r>
            <a:r>
              <a:rPr lang="lt-LT" sz="2400" baseline="30000" dirty="0">
                <a:latin typeface="Barlow" panose="00000500000000000000" pitchFamily="2" charset="-70"/>
              </a:rPr>
              <a:t>2</a:t>
            </a:r>
            <a:r>
              <a:rPr lang="lt-LT" sz="2400" dirty="0">
                <a:latin typeface="Barlow" panose="00000500000000000000" pitchFamily="2" charset="-70"/>
              </a:rPr>
              <a:t>.</a:t>
            </a:r>
          </a:p>
          <a:p>
            <a:pPr marL="342900" indent="-342900" algn="just">
              <a:buFont typeface="Arial" panose="020B0604020202020204" pitchFamily="34" charset="0"/>
              <a:buChar char="•"/>
            </a:pPr>
            <a:r>
              <a:rPr lang="lt-LT" sz="2400" dirty="0">
                <a:latin typeface="Barlow" panose="00000500000000000000" pitchFamily="2" charset="-70"/>
              </a:rPr>
              <a:t>Vienoje paukštidės sekcijoje leidžiama laikyti ne daugiau kaip      3 000 vištų dedeklių.</a:t>
            </a:r>
          </a:p>
          <a:p>
            <a:pPr marL="342900" indent="-342900" algn="just">
              <a:buFont typeface="Arial" panose="020B0604020202020204" pitchFamily="34" charset="0"/>
              <a:buChar char="•"/>
            </a:pPr>
            <a:r>
              <a:rPr lang="lt-LT" sz="2400" dirty="0">
                <a:latin typeface="Barlow" panose="00000500000000000000" pitchFamily="2" charset="-70"/>
              </a:rPr>
              <a:t>Kai dėl nepalankių oro sąlygų priėjimas prie vandens telkinio negalimas, vandens paukščiai turi turėti priėjimą prie vandens, kad galėtų panardinti galvą ir taip išsivalyti plunksnas.</a:t>
            </a:r>
          </a:p>
          <a:p>
            <a:pPr marL="342900" indent="-342900" algn="just">
              <a:buFont typeface="Arial" panose="020B0604020202020204" pitchFamily="34" charset="0"/>
              <a:buChar char="•"/>
            </a:pPr>
            <a:endParaRPr lang="lt-LT" sz="2400" dirty="0">
              <a:latin typeface="Barlow" panose="00000500000000000000" pitchFamily="2" charset="-70"/>
            </a:endParaRPr>
          </a:p>
          <a:p>
            <a:pPr marL="342900" indent="-342900" algn="just">
              <a:buFont typeface="Arial" panose="020B0604020202020204" pitchFamily="34" charset="0"/>
              <a:buChar char="•"/>
            </a:pPr>
            <a:endParaRPr lang="lt-LT" sz="2400" dirty="0">
              <a:latin typeface="Barlow" panose="00000500000000000000" pitchFamily="2" charset="-70"/>
            </a:endParaRPr>
          </a:p>
        </p:txBody>
      </p:sp>
      <p:sp>
        <p:nvSpPr>
          <p:cNvPr id="7" name="TextBox 6">
            <a:extLst>
              <a:ext uri="{FF2B5EF4-FFF2-40B4-BE49-F238E27FC236}">
                <a16:creationId xmlns:a16="http://schemas.microsoft.com/office/drawing/2014/main" id="{DCAF26F0-9D83-40AA-AB9B-A23AD5FEC09C}"/>
              </a:ext>
            </a:extLst>
          </p:cNvPr>
          <p:cNvSpPr txBox="1"/>
          <p:nvPr/>
        </p:nvSpPr>
        <p:spPr>
          <a:xfrm>
            <a:off x="1407854" y="6502916"/>
            <a:ext cx="7085217" cy="369332"/>
          </a:xfrm>
          <a:prstGeom prst="rect">
            <a:avLst/>
          </a:prstGeom>
          <a:noFill/>
        </p:spPr>
        <p:txBody>
          <a:bodyPr wrap="square" rtlCol="0">
            <a:spAutoFit/>
          </a:bodyPr>
          <a:lstStyle/>
          <a:p>
            <a:r>
              <a:rPr lang="pt-BR"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(R 2018/848 II priedas  II dalis  1.6.8. str.</a:t>
            </a:r>
            <a:r>
              <a:rPr lang="lt-LT"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 1.9.4.4 str. (a, k, l, m, n</a:t>
            </a:r>
            <a:r>
              <a:rPr lang="pt-BR"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 </a:t>
            </a:r>
            <a:endParaRPr lang="lt-LT" dirty="0"/>
          </a:p>
        </p:txBody>
      </p:sp>
    </p:spTree>
    <p:extLst>
      <p:ext uri="{BB962C8B-B14F-4D97-AF65-F5344CB8AC3E}">
        <p14:creationId xmlns:p14="http://schemas.microsoft.com/office/powerpoint/2010/main" val="1715293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2BA500-F585-D54B-8047-8B67F61E1EE9}"/>
              </a:ext>
            </a:extLst>
          </p:cNvPr>
          <p:cNvSpPr>
            <a:spLocks noGrp="1"/>
          </p:cNvSpPr>
          <p:nvPr>
            <p:ph type="body" sz="quarter" idx="13"/>
          </p:nvPr>
        </p:nvSpPr>
        <p:spPr>
          <a:xfrm>
            <a:off x="2202501" y="611924"/>
            <a:ext cx="6017573" cy="1003660"/>
          </a:xfrm>
        </p:spPr>
        <p:txBody>
          <a:bodyPr/>
          <a:lstStyle/>
          <a:p>
            <a:r>
              <a:rPr lang="lt-LT" dirty="0"/>
              <a:t>Paukštidėms keliami reikalavimai:</a:t>
            </a:r>
            <a:endParaRPr lang="en-LT" dirty="0"/>
          </a:p>
        </p:txBody>
      </p:sp>
      <p:sp>
        <p:nvSpPr>
          <p:cNvPr id="3" name="Text Placeholder 2">
            <a:extLst>
              <a:ext uri="{FF2B5EF4-FFF2-40B4-BE49-F238E27FC236}">
                <a16:creationId xmlns:a16="http://schemas.microsoft.com/office/drawing/2014/main" id="{8BE07381-F75E-C64D-874E-1B85AEBE5E88}"/>
              </a:ext>
            </a:extLst>
          </p:cNvPr>
          <p:cNvSpPr>
            <a:spLocks noGrp="1"/>
          </p:cNvSpPr>
          <p:nvPr>
            <p:ph type="body" sz="quarter" idx="14"/>
          </p:nvPr>
        </p:nvSpPr>
        <p:spPr/>
        <p:txBody>
          <a:bodyPr/>
          <a:lstStyle/>
          <a:p>
            <a:r>
              <a:rPr lang="lt-LT" dirty="0"/>
              <a:t>3.3.</a:t>
            </a:r>
            <a:endParaRPr lang="en-LT" dirty="0"/>
          </a:p>
        </p:txBody>
      </p:sp>
      <p:sp>
        <p:nvSpPr>
          <p:cNvPr id="5" name="Text Placeholder 4">
            <a:extLst>
              <a:ext uri="{FF2B5EF4-FFF2-40B4-BE49-F238E27FC236}">
                <a16:creationId xmlns:a16="http://schemas.microsoft.com/office/drawing/2014/main" id="{832ADB77-5316-6A4B-88E6-F920BD384773}"/>
              </a:ext>
            </a:extLst>
          </p:cNvPr>
          <p:cNvSpPr>
            <a:spLocks noGrp="1"/>
          </p:cNvSpPr>
          <p:nvPr>
            <p:ph type="body" sz="quarter" idx="17"/>
          </p:nvPr>
        </p:nvSpPr>
        <p:spPr>
          <a:xfrm>
            <a:off x="1181874" y="1626534"/>
            <a:ext cx="9380379" cy="4743270"/>
          </a:xfrm>
        </p:spPr>
        <p:txBody>
          <a:bodyPr/>
          <a:lstStyle/>
          <a:p>
            <a:pPr marL="342900" indent="-342900" algn="just">
              <a:buFont typeface="Arial" panose="020B0604020202020204" pitchFamily="34" charset="0"/>
              <a:buChar char="•"/>
            </a:pPr>
            <a:r>
              <a:rPr lang="lt-LT" sz="2400" dirty="0">
                <a:latin typeface="Barlow" panose="00000500000000000000" pitchFamily="2" charset="-70"/>
              </a:rPr>
              <a:t>Visi paukščiai turi turėti galimybę laisvai patekti į diendaržius per landas, kurios yra paukščiams tinkamo dydžio ir bendras jų ilgis yra ne mažesnis nei 4 m/100 m</a:t>
            </a:r>
            <a:r>
              <a:rPr lang="lt-LT" sz="2400" baseline="30000" dirty="0">
                <a:latin typeface="Barlow" panose="00000500000000000000" pitchFamily="2" charset="-70"/>
              </a:rPr>
              <a:t>2</a:t>
            </a:r>
            <a:r>
              <a:rPr lang="lt-LT" sz="2400" dirty="0">
                <a:latin typeface="Barlow" panose="00000500000000000000" pitchFamily="2" charset="-70"/>
              </a:rPr>
              <a:t> naudingo uždaros paukštidės patalpų ploto. Paukščiai turi turėti galimybę landas pasiekti be jokių kliūčių.</a:t>
            </a:r>
          </a:p>
          <a:p>
            <a:pPr marL="342900" indent="-342900" algn="just">
              <a:buFont typeface="Arial" panose="020B0604020202020204" pitchFamily="34" charset="0"/>
              <a:buChar char="•"/>
            </a:pPr>
            <a:r>
              <a:rPr lang="lt-LT" sz="2400" dirty="0">
                <a:latin typeface="Barlow" panose="00000500000000000000" pitchFamily="2" charset="-70"/>
              </a:rPr>
              <a:t>Įrengtos laktos/tupyklos.</a:t>
            </a:r>
          </a:p>
          <a:p>
            <a:pPr marL="342900" indent="-342900" algn="just">
              <a:buFont typeface="Arial" panose="020B0604020202020204" pitchFamily="34" charset="0"/>
              <a:buChar char="•"/>
            </a:pPr>
            <a:r>
              <a:rPr lang="lt-LT" sz="2400" dirty="0">
                <a:latin typeface="Barlow" panose="00000500000000000000" pitchFamily="2" charset="-70"/>
              </a:rPr>
              <a:t>Pagal poreikį turi būti įrengtos rampos. </a:t>
            </a:r>
          </a:p>
          <a:p>
            <a:pPr marL="342900" indent="-342900" algn="just">
              <a:buFont typeface="Arial" panose="020B0604020202020204" pitchFamily="34" charset="0"/>
              <a:buChar char="•"/>
            </a:pPr>
            <a:r>
              <a:rPr lang="lt-LT" sz="2400" dirty="0">
                <a:latin typeface="Barlow" panose="00000500000000000000" pitchFamily="2" charset="-70"/>
              </a:rPr>
              <a:t>Prieš kiekvieną naują auginamą naminių paukščių partiją pastatuose neturi likti jokių ūkinių gyvūnų, pastatai ir įranga per tą laiką turi būti išvalyti ir išdezinfekuoti. </a:t>
            </a:r>
            <a:r>
              <a:rPr lang="lt-LT" sz="2400" dirty="0">
                <a:solidFill>
                  <a:schemeClr val="accent5">
                    <a:lumMod val="75000"/>
                  </a:schemeClr>
                </a:solidFill>
                <a:latin typeface="Barlow" panose="00000500000000000000" pitchFamily="2" charset="-70"/>
              </a:rPr>
              <a:t>Informacija registruojama EGŽ 7 lentelėje.</a:t>
            </a:r>
          </a:p>
        </p:txBody>
      </p:sp>
      <p:sp>
        <p:nvSpPr>
          <p:cNvPr id="7" name="TextBox 6">
            <a:extLst>
              <a:ext uri="{FF2B5EF4-FFF2-40B4-BE49-F238E27FC236}">
                <a16:creationId xmlns:a16="http://schemas.microsoft.com/office/drawing/2014/main" id="{DCAF26F0-9D83-40AA-AB9B-A23AD5FEC09C}"/>
              </a:ext>
            </a:extLst>
          </p:cNvPr>
          <p:cNvSpPr txBox="1"/>
          <p:nvPr/>
        </p:nvSpPr>
        <p:spPr>
          <a:xfrm>
            <a:off x="1407854" y="6484368"/>
            <a:ext cx="9764643" cy="369332"/>
          </a:xfrm>
          <a:prstGeom prst="rect">
            <a:avLst/>
          </a:prstGeom>
          <a:noFill/>
        </p:spPr>
        <p:txBody>
          <a:bodyPr wrap="square" rtlCol="0">
            <a:spAutoFit/>
          </a:bodyPr>
          <a:lstStyle/>
          <a:p>
            <a:r>
              <a:rPr lang="lt-LT"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a:t>
            </a:r>
            <a:r>
              <a:rPr lang="pt-BR"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R 2018/848 II priedas  II dalis 1.9.4.4 str. (a), (b)</a:t>
            </a:r>
            <a:r>
              <a:rPr lang="lt-LT"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 (c)</a:t>
            </a:r>
            <a:r>
              <a:rPr lang="pt-BR"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a:t>
            </a:r>
            <a:r>
              <a:rPr lang="lt-LT"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 </a:t>
            </a:r>
            <a:r>
              <a:rPr lang="pt-BR"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R 2020/464 II skyrius IV skirsnis 15 str. 1, 5 p. ) </a:t>
            </a:r>
            <a:endParaRPr lang="lt-LT" dirty="0"/>
          </a:p>
        </p:txBody>
      </p:sp>
    </p:spTree>
    <p:extLst>
      <p:ext uri="{BB962C8B-B14F-4D97-AF65-F5344CB8AC3E}">
        <p14:creationId xmlns:p14="http://schemas.microsoft.com/office/powerpoint/2010/main" val="1017605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2BA500-F585-D54B-8047-8B67F61E1EE9}"/>
              </a:ext>
            </a:extLst>
          </p:cNvPr>
          <p:cNvSpPr>
            <a:spLocks noGrp="1"/>
          </p:cNvSpPr>
          <p:nvPr>
            <p:ph type="body" sz="quarter" idx="13"/>
          </p:nvPr>
        </p:nvSpPr>
        <p:spPr>
          <a:xfrm>
            <a:off x="2202501" y="611924"/>
            <a:ext cx="6017573" cy="1003660"/>
          </a:xfrm>
        </p:spPr>
        <p:txBody>
          <a:bodyPr/>
          <a:lstStyle/>
          <a:p>
            <a:r>
              <a:rPr lang="lt-LT" dirty="0"/>
              <a:t>Paukštidėms su stoginėmis keliami reikalavimai:</a:t>
            </a:r>
            <a:endParaRPr lang="en-LT" dirty="0"/>
          </a:p>
        </p:txBody>
      </p:sp>
      <p:sp>
        <p:nvSpPr>
          <p:cNvPr id="3" name="Text Placeholder 2">
            <a:extLst>
              <a:ext uri="{FF2B5EF4-FFF2-40B4-BE49-F238E27FC236}">
                <a16:creationId xmlns:a16="http://schemas.microsoft.com/office/drawing/2014/main" id="{8BE07381-F75E-C64D-874E-1B85AEBE5E88}"/>
              </a:ext>
            </a:extLst>
          </p:cNvPr>
          <p:cNvSpPr>
            <a:spLocks noGrp="1"/>
          </p:cNvSpPr>
          <p:nvPr>
            <p:ph type="body" sz="quarter" idx="14"/>
          </p:nvPr>
        </p:nvSpPr>
        <p:spPr/>
        <p:txBody>
          <a:bodyPr/>
          <a:lstStyle/>
          <a:p>
            <a:r>
              <a:rPr lang="lt-LT" dirty="0"/>
              <a:t>3.4.</a:t>
            </a:r>
            <a:endParaRPr lang="en-LT" dirty="0"/>
          </a:p>
        </p:txBody>
      </p:sp>
      <p:sp>
        <p:nvSpPr>
          <p:cNvPr id="5" name="Text Placeholder 4">
            <a:extLst>
              <a:ext uri="{FF2B5EF4-FFF2-40B4-BE49-F238E27FC236}">
                <a16:creationId xmlns:a16="http://schemas.microsoft.com/office/drawing/2014/main" id="{832ADB77-5316-6A4B-88E6-F920BD384773}"/>
              </a:ext>
            </a:extLst>
          </p:cNvPr>
          <p:cNvSpPr>
            <a:spLocks noGrp="1"/>
          </p:cNvSpPr>
          <p:nvPr>
            <p:ph type="body" sz="quarter" idx="17"/>
          </p:nvPr>
        </p:nvSpPr>
        <p:spPr>
          <a:xfrm>
            <a:off x="1181874" y="1626534"/>
            <a:ext cx="9100461" cy="4743270"/>
          </a:xfrm>
        </p:spPr>
        <p:txBody>
          <a:bodyPr/>
          <a:lstStyle/>
          <a:p>
            <a:pPr marL="342900" indent="-342900" algn="just">
              <a:buFont typeface="Arial" panose="020B0604020202020204" pitchFamily="34" charset="0"/>
              <a:buChar char="•"/>
            </a:pPr>
            <a:r>
              <a:rPr lang="lt-LT" sz="2400" dirty="0">
                <a:latin typeface="Barlow" panose="00000500000000000000" pitchFamily="2" charset="-70"/>
              </a:rPr>
              <a:t>Visi paukščiai gali laisvai patekti į stogines per landas, kurių ilgis yra ne mažesnis nei 2 m/100 m</a:t>
            </a:r>
            <a:r>
              <a:rPr lang="lt-LT" sz="2400" baseline="30000" dirty="0">
                <a:latin typeface="Barlow" panose="00000500000000000000" pitchFamily="2" charset="-70"/>
              </a:rPr>
              <a:t>2</a:t>
            </a:r>
            <a:r>
              <a:rPr lang="lt-LT" sz="2400" dirty="0">
                <a:latin typeface="Barlow" panose="00000500000000000000" pitchFamily="2" charset="-70"/>
              </a:rPr>
              <a:t> naudingo uždaros paukštidės patalpų ploto.</a:t>
            </a:r>
          </a:p>
          <a:p>
            <a:pPr marL="342900" indent="-342900" algn="just">
              <a:buFont typeface="Arial" panose="020B0604020202020204" pitchFamily="34" charset="0"/>
              <a:buChar char="•"/>
            </a:pPr>
            <a:r>
              <a:rPr lang="lt-LT" sz="2400" dirty="0">
                <a:latin typeface="Barlow" panose="00000500000000000000" pitchFamily="2" charset="-70"/>
              </a:rPr>
              <a:t>Pagal poreikį įrengtos rampos. </a:t>
            </a:r>
          </a:p>
          <a:p>
            <a:pPr marL="342900" indent="-342900" algn="just">
              <a:buFont typeface="Arial" panose="020B0604020202020204" pitchFamily="34" charset="0"/>
              <a:buChar char="•"/>
            </a:pPr>
            <a:r>
              <a:rPr lang="lt-LT" sz="2400" dirty="0">
                <a:latin typeface="Barlow" panose="00000500000000000000" pitchFamily="2" charset="-70"/>
              </a:rPr>
              <a:t>Pastaba: </a:t>
            </a:r>
            <a:r>
              <a:rPr lang="lt-LT" sz="2400" b="1" dirty="0">
                <a:latin typeface="Barlow" panose="00000500000000000000" pitchFamily="2" charset="-70"/>
              </a:rPr>
              <a:t>Į paukštinės naudingą plotą neįtraukiamas stoginės naudingas plotas. </a:t>
            </a:r>
          </a:p>
          <a:p>
            <a:pPr marL="342900" indent="-342900">
              <a:buFont typeface="Arial" panose="020B0604020202020204" pitchFamily="34" charset="0"/>
              <a:buChar char="•"/>
            </a:pPr>
            <a:r>
              <a:rPr lang="lt-LT" sz="2400" b="1" dirty="0">
                <a:latin typeface="Barlow" panose="00000500000000000000" pitchFamily="2" charset="-70"/>
              </a:rPr>
              <a:t>Stoginė nėra laikoma diendaržiu. </a:t>
            </a:r>
            <a:r>
              <a:rPr lang="lt-LT" sz="2400" dirty="0">
                <a:latin typeface="Barlow" panose="00000500000000000000" pitchFamily="2" charset="-70"/>
              </a:rPr>
              <a:t>(Taikoma išimtis, kai naminių paukščių laikymo teritorijoje yra paskelbti apribojimai, nustatyti pagal Sąjungos teisės aktus ir naminiai paukščiai turi būti laikomi uždarose patalpose).</a:t>
            </a:r>
            <a:endParaRPr lang="lt-LT" sz="2400" b="1" dirty="0">
              <a:latin typeface="Barlow" panose="00000500000000000000" pitchFamily="2" charset="-70"/>
            </a:endParaRPr>
          </a:p>
        </p:txBody>
      </p:sp>
      <p:sp>
        <p:nvSpPr>
          <p:cNvPr id="7" name="TextBox 6">
            <a:extLst>
              <a:ext uri="{FF2B5EF4-FFF2-40B4-BE49-F238E27FC236}">
                <a16:creationId xmlns:a16="http://schemas.microsoft.com/office/drawing/2014/main" id="{DCAF26F0-9D83-40AA-AB9B-A23AD5FEC09C}"/>
              </a:ext>
            </a:extLst>
          </p:cNvPr>
          <p:cNvSpPr txBox="1"/>
          <p:nvPr/>
        </p:nvSpPr>
        <p:spPr>
          <a:xfrm>
            <a:off x="1407854" y="6465552"/>
            <a:ext cx="9602272" cy="369332"/>
          </a:xfrm>
          <a:prstGeom prst="rect">
            <a:avLst/>
          </a:prstGeom>
          <a:noFill/>
        </p:spPr>
        <p:txBody>
          <a:bodyPr wrap="square" rtlCol="0">
            <a:spAutoFit/>
          </a:bodyPr>
          <a:lstStyle/>
          <a:p>
            <a:r>
              <a:rPr lang="lt-LT"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a:t>
            </a:r>
            <a:r>
              <a:rPr lang="pt-BR"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R 2018/848 II priedas  II dalis 1.9.4.4 str. (a), (b );</a:t>
            </a:r>
            <a:r>
              <a:rPr lang="lt-LT"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 </a:t>
            </a:r>
            <a:r>
              <a:rPr lang="pt-BR"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R 2020/464 II skyrius IV skirsnis 15 str. </a:t>
            </a:r>
            <a:r>
              <a:rPr lang="lt-LT"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2</a:t>
            </a:r>
            <a:r>
              <a:rPr lang="pt-BR"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 5 p. ) </a:t>
            </a:r>
            <a:endParaRPr lang="lt-LT" dirty="0"/>
          </a:p>
        </p:txBody>
      </p:sp>
    </p:spTree>
    <p:extLst>
      <p:ext uri="{BB962C8B-B14F-4D97-AF65-F5344CB8AC3E}">
        <p14:creationId xmlns:p14="http://schemas.microsoft.com/office/powerpoint/2010/main" val="1585586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2BA500-F585-D54B-8047-8B67F61E1EE9}"/>
              </a:ext>
            </a:extLst>
          </p:cNvPr>
          <p:cNvSpPr>
            <a:spLocks noGrp="1"/>
          </p:cNvSpPr>
          <p:nvPr>
            <p:ph type="body" sz="quarter" idx="13"/>
          </p:nvPr>
        </p:nvSpPr>
        <p:spPr>
          <a:xfrm>
            <a:off x="2202501" y="611924"/>
            <a:ext cx="6558944" cy="1003660"/>
          </a:xfrm>
        </p:spPr>
        <p:txBody>
          <a:bodyPr/>
          <a:lstStyle/>
          <a:p>
            <a:r>
              <a:rPr lang="lt-LT" dirty="0"/>
              <a:t>Paukštidėms padalytoms į atskiras dalis keliami reikalavimai:</a:t>
            </a:r>
            <a:endParaRPr lang="en-LT" dirty="0"/>
          </a:p>
        </p:txBody>
      </p:sp>
      <p:sp>
        <p:nvSpPr>
          <p:cNvPr id="3" name="Text Placeholder 2">
            <a:extLst>
              <a:ext uri="{FF2B5EF4-FFF2-40B4-BE49-F238E27FC236}">
                <a16:creationId xmlns:a16="http://schemas.microsoft.com/office/drawing/2014/main" id="{8BE07381-F75E-C64D-874E-1B85AEBE5E88}"/>
              </a:ext>
            </a:extLst>
          </p:cNvPr>
          <p:cNvSpPr>
            <a:spLocks noGrp="1"/>
          </p:cNvSpPr>
          <p:nvPr>
            <p:ph type="body" sz="quarter" idx="14"/>
          </p:nvPr>
        </p:nvSpPr>
        <p:spPr/>
        <p:txBody>
          <a:bodyPr/>
          <a:lstStyle/>
          <a:p>
            <a:r>
              <a:rPr lang="lt-LT" dirty="0"/>
              <a:t>3.5.</a:t>
            </a:r>
            <a:endParaRPr lang="en-LT" dirty="0"/>
          </a:p>
        </p:txBody>
      </p:sp>
      <p:sp>
        <p:nvSpPr>
          <p:cNvPr id="5" name="Text Placeholder 4">
            <a:extLst>
              <a:ext uri="{FF2B5EF4-FFF2-40B4-BE49-F238E27FC236}">
                <a16:creationId xmlns:a16="http://schemas.microsoft.com/office/drawing/2014/main" id="{832ADB77-5316-6A4B-88E6-F920BD384773}"/>
              </a:ext>
            </a:extLst>
          </p:cNvPr>
          <p:cNvSpPr>
            <a:spLocks noGrp="1"/>
          </p:cNvSpPr>
          <p:nvPr>
            <p:ph type="body" sz="quarter" idx="17"/>
          </p:nvPr>
        </p:nvSpPr>
        <p:spPr>
          <a:xfrm>
            <a:off x="1181874" y="1626534"/>
            <a:ext cx="9343057" cy="4743270"/>
          </a:xfrm>
        </p:spPr>
        <p:txBody>
          <a:bodyPr/>
          <a:lstStyle/>
          <a:p>
            <a:pPr marL="342900" indent="-342900" algn="just">
              <a:buFont typeface="Arial" panose="020B0604020202020204" pitchFamily="34" charset="0"/>
              <a:buChar char="•"/>
            </a:pPr>
            <a:r>
              <a:rPr lang="lt-LT" sz="2400" dirty="0">
                <a:latin typeface="Barlow" panose="00000500000000000000" pitchFamily="2" charset="-70"/>
              </a:rPr>
              <a:t>Paukštidės dalys atskirtos taip, kad nebūtų sąlyčio tarp pulkų, paukščiai paukštidėje negalėtų susimaišyti.</a:t>
            </a:r>
          </a:p>
          <a:p>
            <a:pPr marL="342900" indent="-342900" algn="just">
              <a:buFont typeface="Arial" panose="020B0604020202020204" pitchFamily="34" charset="0"/>
              <a:buChar char="•"/>
            </a:pPr>
            <a:r>
              <a:rPr lang="lt-LT" sz="2400" dirty="0">
                <a:latin typeface="Barlow" panose="00000500000000000000" pitchFamily="2" charset="-70"/>
              </a:rPr>
              <a:t>Taikomi pulko, kurį galima laikyti vienoje paukštidės dalyje, dydžiai:</a:t>
            </a:r>
          </a:p>
          <a:p>
            <a:pPr marL="1028700" lvl="1" indent="-342900" algn="just"/>
            <a:r>
              <a:rPr lang="lt-LT" sz="2000" dirty="0">
                <a:latin typeface="Barlow" panose="00000500000000000000" pitchFamily="2" charset="-70"/>
              </a:rPr>
              <a:t>3 000 tėvinių rūšies </a:t>
            </a:r>
            <a:r>
              <a:rPr lang="lt-LT" sz="2000" dirty="0" err="1">
                <a:latin typeface="Barlow" panose="00000500000000000000" pitchFamily="2" charset="-70"/>
              </a:rPr>
              <a:t>Gallus</a:t>
            </a:r>
            <a:r>
              <a:rPr lang="lt-LT" sz="2000" dirty="0">
                <a:latin typeface="Barlow" panose="00000500000000000000" pitchFamily="2" charset="-70"/>
              </a:rPr>
              <a:t> </a:t>
            </a:r>
            <a:r>
              <a:rPr lang="lt-LT" sz="2000" dirty="0" err="1">
                <a:latin typeface="Barlow" panose="00000500000000000000" pitchFamily="2" charset="-70"/>
              </a:rPr>
              <a:t>gallus</a:t>
            </a:r>
            <a:r>
              <a:rPr lang="lt-LT" sz="2000" dirty="0">
                <a:latin typeface="Barlow" panose="00000500000000000000" pitchFamily="2" charset="-70"/>
              </a:rPr>
              <a:t> paukščių; </a:t>
            </a:r>
          </a:p>
          <a:p>
            <a:pPr marL="1028700" lvl="1" indent="-342900" algn="just"/>
            <a:r>
              <a:rPr lang="lt-LT" sz="2000" dirty="0">
                <a:latin typeface="Barlow" panose="00000500000000000000" pitchFamily="2" charset="-70"/>
              </a:rPr>
              <a:t>10 000 </a:t>
            </a:r>
            <a:r>
              <a:rPr lang="lt-LT" sz="2000" dirty="0" err="1">
                <a:latin typeface="Barlow" panose="00000500000000000000" pitchFamily="2" charset="-70"/>
              </a:rPr>
              <a:t>vištaičių</a:t>
            </a:r>
            <a:r>
              <a:rPr lang="lt-LT" sz="2000" dirty="0">
                <a:latin typeface="Barlow" panose="00000500000000000000" pitchFamily="2" charset="-70"/>
              </a:rPr>
              <a:t>;</a:t>
            </a:r>
          </a:p>
          <a:p>
            <a:pPr marL="1028700" lvl="1" indent="-342900" algn="just"/>
            <a:r>
              <a:rPr lang="lt-LT" sz="2000" dirty="0">
                <a:latin typeface="Barlow" panose="00000500000000000000" pitchFamily="2" charset="-70"/>
              </a:rPr>
              <a:t>4 800 penimų rūšies </a:t>
            </a:r>
            <a:r>
              <a:rPr lang="lt-LT" sz="2000" dirty="0" err="1">
                <a:latin typeface="Barlow" panose="00000500000000000000" pitchFamily="2" charset="-70"/>
              </a:rPr>
              <a:t>Gallus</a:t>
            </a:r>
            <a:r>
              <a:rPr lang="lt-LT" sz="2000" dirty="0">
                <a:latin typeface="Barlow" panose="00000500000000000000" pitchFamily="2" charset="-70"/>
              </a:rPr>
              <a:t> </a:t>
            </a:r>
            <a:r>
              <a:rPr lang="lt-LT" sz="2000" dirty="0" err="1">
                <a:latin typeface="Barlow" panose="00000500000000000000" pitchFamily="2" charset="-70"/>
              </a:rPr>
              <a:t>gallus</a:t>
            </a:r>
            <a:r>
              <a:rPr lang="lt-LT" sz="2000" dirty="0">
                <a:latin typeface="Barlow" panose="00000500000000000000" pitchFamily="2" charset="-70"/>
              </a:rPr>
              <a:t> naminių paukščių; </a:t>
            </a:r>
          </a:p>
          <a:p>
            <a:pPr marL="1028700" lvl="1" indent="-342900" algn="just"/>
            <a:r>
              <a:rPr lang="lt-LT" sz="2000" dirty="0">
                <a:latin typeface="Barlow" panose="00000500000000000000" pitchFamily="2" charset="-70"/>
              </a:rPr>
              <a:t>2 500 </a:t>
            </a:r>
            <a:r>
              <a:rPr lang="lt-LT" sz="2000" dirty="0" err="1">
                <a:latin typeface="Barlow" panose="00000500000000000000" pitchFamily="2" charset="-70"/>
              </a:rPr>
              <a:t>kaplūnų</a:t>
            </a:r>
            <a:r>
              <a:rPr lang="lt-LT" sz="2000" dirty="0">
                <a:latin typeface="Barlow" panose="00000500000000000000" pitchFamily="2" charset="-70"/>
              </a:rPr>
              <a:t> (kastruotų gaidžių); </a:t>
            </a:r>
          </a:p>
          <a:p>
            <a:pPr marL="1028700" lvl="1" indent="-342900" algn="just"/>
            <a:r>
              <a:rPr lang="lt-LT" sz="2000" dirty="0">
                <a:latin typeface="Barlow" panose="00000500000000000000" pitchFamily="2" charset="-70"/>
              </a:rPr>
              <a:t>4 000 </a:t>
            </a:r>
            <a:r>
              <a:rPr lang="lt-LT" sz="2000" dirty="0" err="1">
                <a:latin typeface="Barlow" panose="00000500000000000000" pitchFamily="2" charset="-70"/>
              </a:rPr>
              <a:t>pulardų</a:t>
            </a:r>
            <a:r>
              <a:rPr lang="lt-LT" sz="2000" dirty="0">
                <a:latin typeface="Barlow" panose="00000500000000000000" pitchFamily="2" charset="-70"/>
              </a:rPr>
              <a:t>; </a:t>
            </a:r>
          </a:p>
          <a:p>
            <a:pPr marL="1028700" lvl="1" indent="-342900" algn="just"/>
            <a:r>
              <a:rPr lang="lt-LT" sz="2000" dirty="0">
                <a:latin typeface="Barlow" panose="00000500000000000000" pitchFamily="2" charset="-70"/>
              </a:rPr>
              <a:t>2 500 kalakutų; </a:t>
            </a:r>
          </a:p>
          <a:p>
            <a:pPr marL="1028700" lvl="1" indent="-342900" algn="just"/>
            <a:r>
              <a:rPr lang="lt-LT" sz="2000" dirty="0">
                <a:latin typeface="Barlow" panose="00000500000000000000" pitchFamily="2" charset="-70"/>
              </a:rPr>
              <a:t>2 500 žąsų; </a:t>
            </a:r>
          </a:p>
          <a:p>
            <a:pPr marL="1028700" lvl="1" indent="-342900" algn="just"/>
            <a:r>
              <a:rPr lang="lt-LT" sz="2000" dirty="0">
                <a:latin typeface="Barlow" panose="00000500000000000000" pitchFamily="2" charset="-70"/>
              </a:rPr>
              <a:t>Pekino ančių: 3 200 gaigalų arba 4 000 ančių; </a:t>
            </a:r>
          </a:p>
          <a:p>
            <a:pPr marL="1028700" lvl="1" indent="-342900" algn="just"/>
            <a:r>
              <a:rPr lang="lt-LT" sz="2000" dirty="0">
                <a:latin typeface="Barlow" panose="00000500000000000000" pitchFamily="2" charset="-70"/>
              </a:rPr>
              <a:t>muskusinių ančių: 3 200 gaigalų arba 4 000 ančių, </a:t>
            </a:r>
          </a:p>
          <a:p>
            <a:pPr marL="1028700" lvl="1" indent="-342900" algn="just"/>
            <a:r>
              <a:rPr lang="lt-LT" sz="2000" dirty="0" err="1">
                <a:latin typeface="Barlow" panose="00000500000000000000" pitchFamily="2" charset="-70"/>
              </a:rPr>
              <a:t>mulardinių</a:t>
            </a:r>
            <a:r>
              <a:rPr lang="lt-LT" sz="2000" dirty="0">
                <a:latin typeface="Barlow" panose="00000500000000000000" pitchFamily="2" charset="-70"/>
              </a:rPr>
              <a:t> ančių: 3 200 gaigalų arba 4 000 ančių; </a:t>
            </a:r>
          </a:p>
          <a:p>
            <a:pPr marL="1028700" lvl="1" indent="-342900" algn="just"/>
            <a:r>
              <a:rPr lang="lt-LT" sz="2000" dirty="0">
                <a:latin typeface="Barlow" panose="00000500000000000000" pitchFamily="2" charset="-70"/>
              </a:rPr>
              <a:t>5 200 perlinių vištų.</a:t>
            </a:r>
          </a:p>
          <a:p>
            <a:pPr marL="1028700" lvl="1" indent="-342900" algn="just"/>
            <a:endParaRPr lang="lt-LT" sz="2000" dirty="0">
              <a:latin typeface="Barlow" panose="00000500000000000000" pitchFamily="2" charset="-70"/>
            </a:endParaRPr>
          </a:p>
        </p:txBody>
      </p:sp>
      <p:sp>
        <p:nvSpPr>
          <p:cNvPr id="7" name="TextBox 6">
            <a:extLst>
              <a:ext uri="{FF2B5EF4-FFF2-40B4-BE49-F238E27FC236}">
                <a16:creationId xmlns:a16="http://schemas.microsoft.com/office/drawing/2014/main" id="{DCAF26F0-9D83-40AA-AB9B-A23AD5FEC09C}"/>
              </a:ext>
            </a:extLst>
          </p:cNvPr>
          <p:cNvSpPr txBox="1"/>
          <p:nvPr/>
        </p:nvSpPr>
        <p:spPr>
          <a:xfrm>
            <a:off x="1407854" y="6481089"/>
            <a:ext cx="9480863" cy="369332"/>
          </a:xfrm>
          <a:prstGeom prst="rect">
            <a:avLst/>
          </a:prstGeom>
          <a:noFill/>
        </p:spPr>
        <p:txBody>
          <a:bodyPr wrap="square" rtlCol="0">
            <a:spAutoFit/>
          </a:bodyPr>
          <a:lstStyle/>
          <a:p>
            <a:r>
              <a:rPr lang="lt-LT"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a:t>
            </a:r>
            <a:r>
              <a:rPr lang="pt-BR"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R 2018/848 II priedas  II dalis 1.9.4.4 str. (a), (b );</a:t>
            </a:r>
            <a:r>
              <a:rPr lang="lt-LT"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 </a:t>
            </a:r>
            <a:r>
              <a:rPr lang="pt-BR"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R 2020/464 II skyrius IV skirsnis 15 str. </a:t>
            </a:r>
            <a:r>
              <a:rPr lang="lt-LT"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3</a:t>
            </a:r>
            <a:r>
              <a:rPr lang="pt-BR"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 5 p. ) </a:t>
            </a:r>
            <a:endParaRPr lang="lt-LT" dirty="0"/>
          </a:p>
        </p:txBody>
      </p:sp>
    </p:spTree>
    <p:extLst>
      <p:ext uri="{BB962C8B-B14F-4D97-AF65-F5344CB8AC3E}">
        <p14:creationId xmlns:p14="http://schemas.microsoft.com/office/powerpoint/2010/main" val="498272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2BA500-F585-D54B-8047-8B67F61E1EE9}"/>
              </a:ext>
            </a:extLst>
          </p:cNvPr>
          <p:cNvSpPr>
            <a:spLocks noGrp="1"/>
          </p:cNvSpPr>
          <p:nvPr>
            <p:ph type="body" sz="quarter" idx="13"/>
          </p:nvPr>
        </p:nvSpPr>
        <p:spPr>
          <a:xfrm>
            <a:off x="2202501" y="611924"/>
            <a:ext cx="6558944" cy="1003660"/>
          </a:xfrm>
        </p:spPr>
        <p:txBody>
          <a:bodyPr/>
          <a:lstStyle/>
          <a:p>
            <a:r>
              <a:rPr lang="lt-LT" dirty="0"/>
              <a:t>Paukštidėms padalytoms į atskiras dalis keliami reikalavimai:</a:t>
            </a:r>
            <a:endParaRPr lang="en-LT" dirty="0"/>
          </a:p>
        </p:txBody>
      </p:sp>
      <p:sp>
        <p:nvSpPr>
          <p:cNvPr id="3" name="Text Placeholder 2">
            <a:extLst>
              <a:ext uri="{FF2B5EF4-FFF2-40B4-BE49-F238E27FC236}">
                <a16:creationId xmlns:a16="http://schemas.microsoft.com/office/drawing/2014/main" id="{8BE07381-F75E-C64D-874E-1B85AEBE5E88}"/>
              </a:ext>
            </a:extLst>
          </p:cNvPr>
          <p:cNvSpPr>
            <a:spLocks noGrp="1"/>
          </p:cNvSpPr>
          <p:nvPr>
            <p:ph type="body" sz="quarter" idx="14"/>
          </p:nvPr>
        </p:nvSpPr>
        <p:spPr/>
        <p:txBody>
          <a:bodyPr/>
          <a:lstStyle/>
          <a:p>
            <a:r>
              <a:rPr lang="lt-LT" dirty="0"/>
              <a:t>3.6.</a:t>
            </a:r>
            <a:endParaRPr lang="en-LT" dirty="0"/>
          </a:p>
        </p:txBody>
      </p:sp>
      <p:sp>
        <p:nvSpPr>
          <p:cNvPr id="5" name="Text Placeholder 4">
            <a:extLst>
              <a:ext uri="{FF2B5EF4-FFF2-40B4-BE49-F238E27FC236}">
                <a16:creationId xmlns:a16="http://schemas.microsoft.com/office/drawing/2014/main" id="{832ADB77-5316-6A4B-88E6-F920BD384773}"/>
              </a:ext>
            </a:extLst>
          </p:cNvPr>
          <p:cNvSpPr>
            <a:spLocks noGrp="1"/>
          </p:cNvSpPr>
          <p:nvPr>
            <p:ph type="body" sz="quarter" idx="17"/>
          </p:nvPr>
        </p:nvSpPr>
        <p:spPr>
          <a:xfrm>
            <a:off x="1181874" y="1626534"/>
            <a:ext cx="9128453" cy="4743270"/>
          </a:xfrm>
        </p:spPr>
        <p:txBody>
          <a:bodyPr/>
          <a:lstStyle/>
          <a:p>
            <a:pPr marL="342900" indent="-342900" algn="just">
              <a:buFont typeface="Arial" panose="020B0604020202020204" pitchFamily="34" charset="0"/>
              <a:buChar char="•"/>
            </a:pPr>
            <a:r>
              <a:rPr lang="lt-LT" sz="2400" dirty="0">
                <a:latin typeface="Barlow" panose="00000500000000000000" pitchFamily="2" charset="-70"/>
              </a:rPr>
              <a:t>Įrengtos uždaros pertvaros penimiems naminiams paukščiams (išskyrus </a:t>
            </a:r>
            <a:r>
              <a:rPr lang="lt-LT" sz="2400" dirty="0" err="1">
                <a:latin typeface="Barlow" panose="00000500000000000000" pitchFamily="2" charset="-70"/>
              </a:rPr>
              <a:t>Gallus</a:t>
            </a:r>
            <a:r>
              <a:rPr lang="lt-LT" sz="2400" dirty="0">
                <a:latin typeface="Barlow" panose="00000500000000000000" pitchFamily="2" charset="-70"/>
              </a:rPr>
              <a:t> </a:t>
            </a:r>
            <a:r>
              <a:rPr lang="lt-LT" sz="2400" dirty="0" err="1">
                <a:latin typeface="Barlow" panose="00000500000000000000" pitchFamily="2" charset="-70"/>
              </a:rPr>
              <a:t>gallus</a:t>
            </a:r>
            <a:r>
              <a:rPr lang="lt-LT" sz="2400" dirty="0">
                <a:latin typeface="Barlow" panose="00000500000000000000" pitchFamily="2" charset="-70"/>
              </a:rPr>
              <a:t>) ar pusiau uždaros (tinklai, tinkleliai) pertvaros tėviniams rūšies </a:t>
            </a:r>
            <a:r>
              <a:rPr lang="lt-LT" sz="2400" dirty="0" err="1">
                <a:latin typeface="Barlow" panose="00000500000000000000" pitchFamily="2" charset="-70"/>
              </a:rPr>
              <a:t>Gallus</a:t>
            </a:r>
            <a:r>
              <a:rPr lang="lt-LT" sz="2400" dirty="0">
                <a:latin typeface="Barlow" panose="00000500000000000000" pitchFamily="2" charset="-70"/>
              </a:rPr>
              <a:t> </a:t>
            </a:r>
            <a:r>
              <a:rPr lang="lt-LT" sz="2400" dirty="0" err="1">
                <a:latin typeface="Barlow" panose="00000500000000000000" pitchFamily="2" charset="-70"/>
              </a:rPr>
              <a:t>gallus</a:t>
            </a:r>
            <a:r>
              <a:rPr lang="lt-LT" sz="2400" dirty="0">
                <a:latin typeface="Barlow" panose="00000500000000000000" pitchFamily="2" charset="-70"/>
              </a:rPr>
              <a:t> paukščiams, vištoms dedeklėms, </a:t>
            </a:r>
            <a:r>
              <a:rPr lang="lt-LT" sz="2400" dirty="0" err="1">
                <a:latin typeface="Barlow" panose="00000500000000000000" pitchFamily="2" charset="-70"/>
              </a:rPr>
              <a:t>vištaitėms</a:t>
            </a:r>
            <a:r>
              <a:rPr lang="lt-LT" sz="2400" dirty="0">
                <a:latin typeface="Barlow" panose="00000500000000000000" pitchFamily="2" charset="-70"/>
              </a:rPr>
              <a:t>, gaidžiukams ir penimiems rūšies </a:t>
            </a:r>
            <a:r>
              <a:rPr lang="lt-LT" sz="2400" dirty="0" err="1">
                <a:latin typeface="Barlow" panose="00000500000000000000" pitchFamily="2" charset="-70"/>
              </a:rPr>
              <a:t>Gallus</a:t>
            </a:r>
            <a:r>
              <a:rPr lang="lt-LT" sz="2400" dirty="0">
                <a:latin typeface="Barlow" panose="00000500000000000000" pitchFamily="2" charset="-70"/>
              </a:rPr>
              <a:t> </a:t>
            </a:r>
            <a:r>
              <a:rPr lang="lt-LT" sz="2400" dirty="0" err="1">
                <a:latin typeface="Barlow" panose="00000500000000000000" pitchFamily="2" charset="-70"/>
              </a:rPr>
              <a:t>gallus</a:t>
            </a:r>
            <a:r>
              <a:rPr lang="lt-LT" sz="2400" dirty="0">
                <a:latin typeface="Barlow" panose="00000500000000000000" pitchFamily="2" charset="-70"/>
              </a:rPr>
              <a:t> naminiams paukščiams.</a:t>
            </a:r>
          </a:p>
        </p:txBody>
      </p:sp>
      <p:sp>
        <p:nvSpPr>
          <p:cNvPr id="7" name="TextBox 6">
            <a:extLst>
              <a:ext uri="{FF2B5EF4-FFF2-40B4-BE49-F238E27FC236}">
                <a16:creationId xmlns:a16="http://schemas.microsoft.com/office/drawing/2014/main" id="{DCAF26F0-9D83-40AA-AB9B-A23AD5FEC09C}"/>
              </a:ext>
            </a:extLst>
          </p:cNvPr>
          <p:cNvSpPr txBox="1"/>
          <p:nvPr/>
        </p:nvSpPr>
        <p:spPr>
          <a:xfrm>
            <a:off x="1407854" y="6280886"/>
            <a:ext cx="7085217" cy="646331"/>
          </a:xfrm>
          <a:prstGeom prst="rect">
            <a:avLst/>
          </a:prstGeom>
          <a:noFill/>
        </p:spPr>
        <p:txBody>
          <a:bodyPr wrap="square" rtlCol="0">
            <a:spAutoFit/>
          </a:bodyPr>
          <a:lstStyle/>
          <a:p>
            <a:r>
              <a:rPr lang="lt-LT"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a:t>
            </a:r>
            <a:r>
              <a:rPr lang="pt-BR"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R 2018/848 II priedas  II dalis 1.9.4.4 str. (a), (b );</a:t>
            </a:r>
            <a:r>
              <a:rPr lang="lt-LT"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 </a:t>
            </a:r>
            <a:r>
              <a:rPr lang="pt-BR"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R 2020/464 II skyrius IV skirsnis 15 str. </a:t>
            </a:r>
            <a:r>
              <a:rPr lang="lt-LT"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3</a:t>
            </a:r>
            <a:r>
              <a:rPr lang="pt-BR"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 5 p. ) </a:t>
            </a:r>
            <a:endParaRPr lang="lt-LT" dirty="0"/>
          </a:p>
        </p:txBody>
      </p:sp>
    </p:spTree>
    <p:extLst>
      <p:ext uri="{BB962C8B-B14F-4D97-AF65-F5344CB8AC3E}">
        <p14:creationId xmlns:p14="http://schemas.microsoft.com/office/powerpoint/2010/main" val="130914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2BA500-F585-D54B-8047-8B67F61E1EE9}"/>
              </a:ext>
            </a:extLst>
          </p:cNvPr>
          <p:cNvSpPr>
            <a:spLocks noGrp="1"/>
          </p:cNvSpPr>
          <p:nvPr>
            <p:ph type="body" sz="quarter" idx="13"/>
          </p:nvPr>
        </p:nvSpPr>
        <p:spPr>
          <a:xfrm>
            <a:off x="2202501" y="611924"/>
            <a:ext cx="6558944" cy="1003660"/>
          </a:xfrm>
        </p:spPr>
        <p:txBody>
          <a:bodyPr/>
          <a:lstStyle/>
          <a:p>
            <a:r>
              <a:rPr lang="lt-LT" dirty="0"/>
              <a:t>Paukštidėms su daugiaaukštėmis sistemomis keliami reikalavimai:</a:t>
            </a:r>
            <a:endParaRPr lang="en-LT" dirty="0"/>
          </a:p>
        </p:txBody>
      </p:sp>
      <p:sp>
        <p:nvSpPr>
          <p:cNvPr id="3" name="Text Placeholder 2">
            <a:extLst>
              <a:ext uri="{FF2B5EF4-FFF2-40B4-BE49-F238E27FC236}">
                <a16:creationId xmlns:a16="http://schemas.microsoft.com/office/drawing/2014/main" id="{8BE07381-F75E-C64D-874E-1B85AEBE5E88}"/>
              </a:ext>
            </a:extLst>
          </p:cNvPr>
          <p:cNvSpPr>
            <a:spLocks noGrp="1"/>
          </p:cNvSpPr>
          <p:nvPr>
            <p:ph type="body" sz="quarter" idx="14"/>
          </p:nvPr>
        </p:nvSpPr>
        <p:spPr/>
        <p:txBody>
          <a:bodyPr/>
          <a:lstStyle/>
          <a:p>
            <a:r>
              <a:rPr lang="lt-LT" dirty="0"/>
              <a:t>3.7.</a:t>
            </a:r>
            <a:endParaRPr lang="en-LT" dirty="0"/>
          </a:p>
        </p:txBody>
      </p:sp>
      <p:sp>
        <p:nvSpPr>
          <p:cNvPr id="5" name="Text Placeholder 4">
            <a:extLst>
              <a:ext uri="{FF2B5EF4-FFF2-40B4-BE49-F238E27FC236}">
                <a16:creationId xmlns:a16="http://schemas.microsoft.com/office/drawing/2014/main" id="{832ADB77-5316-6A4B-88E6-F920BD384773}"/>
              </a:ext>
            </a:extLst>
          </p:cNvPr>
          <p:cNvSpPr>
            <a:spLocks noGrp="1"/>
          </p:cNvSpPr>
          <p:nvPr>
            <p:ph type="body" sz="quarter" idx="17"/>
          </p:nvPr>
        </p:nvSpPr>
        <p:spPr>
          <a:xfrm>
            <a:off x="1181874" y="1626534"/>
            <a:ext cx="9277742" cy="4743270"/>
          </a:xfrm>
        </p:spPr>
        <p:txBody>
          <a:bodyPr/>
          <a:lstStyle/>
          <a:p>
            <a:pPr marL="342900" indent="-342900" algn="just">
              <a:buFont typeface="Arial" panose="020B0604020202020204" pitchFamily="34" charset="0"/>
              <a:buChar char="•"/>
            </a:pPr>
            <a:r>
              <a:rPr lang="lt-LT" sz="2400" dirty="0">
                <a:latin typeface="Barlow" panose="00000500000000000000" pitchFamily="2" charset="-70"/>
              </a:rPr>
              <a:t>Gali būti naudojamos tik tėviniams rūšies </a:t>
            </a:r>
            <a:r>
              <a:rPr lang="lt-LT" sz="2400" dirty="0" err="1">
                <a:latin typeface="Barlow" panose="00000500000000000000" pitchFamily="2" charset="-70"/>
              </a:rPr>
              <a:t>Gallus</a:t>
            </a:r>
            <a:r>
              <a:rPr lang="lt-LT" sz="2400" dirty="0">
                <a:latin typeface="Barlow" panose="00000500000000000000" pitchFamily="2" charset="-70"/>
              </a:rPr>
              <a:t> </a:t>
            </a:r>
            <a:r>
              <a:rPr lang="lt-LT" sz="2400" dirty="0" err="1">
                <a:latin typeface="Barlow" panose="00000500000000000000" pitchFamily="2" charset="-70"/>
              </a:rPr>
              <a:t>gallus</a:t>
            </a:r>
            <a:r>
              <a:rPr lang="lt-LT" sz="2400" dirty="0">
                <a:latin typeface="Barlow" panose="00000500000000000000" pitchFamily="2" charset="-70"/>
              </a:rPr>
              <a:t> paukščiams, vištoms dedeklėms, </a:t>
            </a:r>
            <a:r>
              <a:rPr lang="lt-LT" sz="2400" dirty="0" err="1">
                <a:latin typeface="Barlow" panose="00000500000000000000" pitchFamily="2" charset="-70"/>
              </a:rPr>
              <a:t>vištaitėms</a:t>
            </a:r>
            <a:r>
              <a:rPr lang="lt-LT" sz="2400" dirty="0">
                <a:latin typeface="Barlow" panose="00000500000000000000" pitchFamily="2" charset="-70"/>
              </a:rPr>
              <a:t>, auginamoms kiaušiniams dėti, ir </a:t>
            </a:r>
            <a:r>
              <a:rPr lang="lt-LT" sz="2400" dirty="0" err="1">
                <a:latin typeface="Barlow" panose="00000500000000000000" pitchFamily="2" charset="-70"/>
              </a:rPr>
              <a:t>vištaitėms</a:t>
            </a:r>
            <a:r>
              <a:rPr lang="lt-LT" sz="2400" dirty="0">
                <a:latin typeface="Barlow" panose="00000500000000000000" pitchFamily="2" charset="-70"/>
              </a:rPr>
              <a:t>, iš kurių auginami tėviniai paukščiai ir gaidžiukai, auginti.</a:t>
            </a:r>
          </a:p>
          <a:p>
            <a:pPr marL="342900" indent="-342900" algn="just">
              <a:buFont typeface="Arial" panose="020B0604020202020204" pitchFamily="34" charset="0"/>
              <a:buChar char="•"/>
            </a:pPr>
            <a:r>
              <a:rPr lang="lt-LT" sz="2400" dirty="0">
                <a:latin typeface="Barlow" panose="00000500000000000000" pitchFamily="2" charset="-70"/>
              </a:rPr>
              <a:t>Gali sudaryti ne daugiau kaip trys aukštai naudingo ploto, įskaitant pirmą (ant žemės esantį) aukštą.</a:t>
            </a:r>
          </a:p>
          <a:p>
            <a:pPr marL="342900" indent="-342900" algn="just">
              <a:buFont typeface="Arial" panose="020B0604020202020204" pitchFamily="34" charset="0"/>
              <a:buChar char="•"/>
            </a:pPr>
            <a:r>
              <a:rPr lang="lt-LT" sz="2400" dirty="0">
                <a:latin typeface="Barlow" panose="00000500000000000000" pitchFamily="2" charset="-70"/>
              </a:rPr>
              <a:t>Iki 2029-01-01 taikoma išimtis dėl nustatytų didžiausio aukštų skaičiaus ir mėšlo šalinimo sistemos reikalavimų iki 2018 m metų įrengtoms daugiaaukštėms paukščių laikymo sistemoms.</a:t>
            </a:r>
          </a:p>
        </p:txBody>
      </p:sp>
      <p:sp>
        <p:nvSpPr>
          <p:cNvPr id="7" name="TextBox 6">
            <a:extLst>
              <a:ext uri="{FF2B5EF4-FFF2-40B4-BE49-F238E27FC236}">
                <a16:creationId xmlns:a16="http://schemas.microsoft.com/office/drawing/2014/main" id="{DCAF26F0-9D83-40AA-AB9B-A23AD5FEC09C}"/>
              </a:ext>
            </a:extLst>
          </p:cNvPr>
          <p:cNvSpPr txBox="1"/>
          <p:nvPr/>
        </p:nvSpPr>
        <p:spPr>
          <a:xfrm>
            <a:off x="1407854" y="6280886"/>
            <a:ext cx="10416284" cy="646331"/>
          </a:xfrm>
          <a:prstGeom prst="rect">
            <a:avLst/>
          </a:prstGeom>
          <a:noFill/>
        </p:spPr>
        <p:txBody>
          <a:bodyPr wrap="square" rtlCol="0">
            <a:spAutoFit/>
          </a:bodyPr>
          <a:lstStyle/>
          <a:p>
            <a:r>
              <a:rPr lang="lt-LT"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a:t>
            </a:r>
            <a:r>
              <a:rPr lang="pt-BR"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R 2018/848 II priedas  II dalis 1.9.4.4 str. (a), (b );</a:t>
            </a:r>
            <a:r>
              <a:rPr lang="lt-LT"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 </a:t>
            </a:r>
            <a:r>
              <a:rPr lang="pt-BR"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R 2020/464 II skyrius IV skirsnis 15 str. </a:t>
            </a:r>
            <a:r>
              <a:rPr lang="lt-LT" dirty="0">
                <a:solidFill>
                  <a:srgbClr val="002937"/>
                </a:solidFill>
                <a:latin typeface="Barlow" panose="00000500000000000000" pitchFamily="2" charset="-70"/>
                <a:ea typeface="Calibri" panose="020F0502020204030204" pitchFamily="34" charset="0"/>
                <a:cs typeface="Times New Roman" panose="02020603050405020304" pitchFamily="18" charset="0"/>
              </a:rPr>
              <a:t>4</a:t>
            </a:r>
            <a:r>
              <a:rPr lang="pt-BR"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 5 p.</a:t>
            </a:r>
            <a:r>
              <a:rPr lang="lt-LT"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 R 2020/464 VI skyrius 26 str. 5 p. </a:t>
            </a:r>
            <a:r>
              <a:rPr lang="pt-BR"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 ) </a:t>
            </a:r>
            <a:endParaRPr lang="lt-LT" dirty="0"/>
          </a:p>
        </p:txBody>
      </p:sp>
    </p:spTree>
    <p:extLst>
      <p:ext uri="{BB962C8B-B14F-4D97-AF65-F5344CB8AC3E}">
        <p14:creationId xmlns:p14="http://schemas.microsoft.com/office/powerpoint/2010/main" val="1156638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2BA500-F585-D54B-8047-8B67F61E1EE9}"/>
              </a:ext>
            </a:extLst>
          </p:cNvPr>
          <p:cNvSpPr>
            <a:spLocks noGrp="1"/>
          </p:cNvSpPr>
          <p:nvPr>
            <p:ph type="body" sz="quarter" idx="13"/>
          </p:nvPr>
        </p:nvSpPr>
        <p:spPr>
          <a:xfrm>
            <a:off x="2202501" y="611924"/>
            <a:ext cx="6558944" cy="1003660"/>
          </a:xfrm>
        </p:spPr>
        <p:txBody>
          <a:bodyPr/>
          <a:lstStyle/>
          <a:p>
            <a:r>
              <a:rPr lang="lt-LT" dirty="0"/>
              <a:t>Paukštidėms su daugiaaukštėmis sistemomis keliami reikalavimai:</a:t>
            </a:r>
            <a:endParaRPr lang="en-LT" dirty="0"/>
          </a:p>
        </p:txBody>
      </p:sp>
      <p:sp>
        <p:nvSpPr>
          <p:cNvPr id="3" name="Text Placeholder 2">
            <a:extLst>
              <a:ext uri="{FF2B5EF4-FFF2-40B4-BE49-F238E27FC236}">
                <a16:creationId xmlns:a16="http://schemas.microsoft.com/office/drawing/2014/main" id="{8BE07381-F75E-C64D-874E-1B85AEBE5E88}"/>
              </a:ext>
            </a:extLst>
          </p:cNvPr>
          <p:cNvSpPr>
            <a:spLocks noGrp="1"/>
          </p:cNvSpPr>
          <p:nvPr>
            <p:ph type="body" sz="quarter" idx="14"/>
          </p:nvPr>
        </p:nvSpPr>
        <p:spPr/>
        <p:txBody>
          <a:bodyPr/>
          <a:lstStyle/>
          <a:p>
            <a:r>
              <a:rPr lang="lt-LT" dirty="0"/>
              <a:t>3.8.</a:t>
            </a:r>
            <a:endParaRPr lang="en-LT" dirty="0"/>
          </a:p>
        </p:txBody>
      </p:sp>
      <p:sp>
        <p:nvSpPr>
          <p:cNvPr id="5" name="Text Placeholder 4">
            <a:extLst>
              <a:ext uri="{FF2B5EF4-FFF2-40B4-BE49-F238E27FC236}">
                <a16:creationId xmlns:a16="http://schemas.microsoft.com/office/drawing/2014/main" id="{832ADB77-5316-6A4B-88E6-F920BD384773}"/>
              </a:ext>
            </a:extLst>
          </p:cNvPr>
          <p:cNvSpPr>
            <a:spLocks noGrp="1"/>
          </p:cNvSpPr>
          <p:nvPr>
            <p:ph type="body" sz="quarter" idx="17"/>
          </p:nvPr>
        </p:nvSpPr>
        <p:spPr>
          <a:xfrm>
            <a:off x="1181874" y="1626534"/>
            <a:ext cx="9109791" cy="4743270"/>
          </a:xfrm>
        </p:spPr>
        <p:txBody>
          <a:bodyPr/>
          <a:lstStyle/>
          <a:p>
            <a:pPr marL="342900" indent="-342900" algn="just">
              <a:buFont typeface="Arial" panose="020B0604020202020204" pitchFamily="34" charset="0"/>
              <a:buChar char="•"/>
            </a:pPr>
            <a:r>
              <a:rPr lang="lt-LT" sz="2400" dirty="0">
                <a:latin typeface="Barlow" panose="00000500000000000000" pitchFamily="2" charset="-70"/>
              </a:rPr>
              <a:t>Ant apatiniuose aukštuose esančių paukščių nebyra mėšlas.</a:t>
            </a:r>
          </a:p>
          <a:p>
            <a:pPr marL="342900" indent="-342900" algn="just">
              <a:buFont typeface="Arial" panose="020B0604020202020204" pitchFamily="34" charset="0"/>
              <a:buChar char="•"/>
            </a:pPr>
            <a:r>
              <a:rPr lang="lt-LT" sz="2400" dirty="0">
                <a:latin typeface="Barlow" panose="00000500000000000000" pitchFamily="2" charset="-70"/>
              </a:rPr>
              <a:t>Sistemoje įrengta veiksminga mėšlo šalinimo sistema.</a:t>
            </a:r>
          </a:p>
          <a:p>
            <a:pPr marL="342900" indent="-342900" algn="just">
              <a:buFont typeface="Arial" panose="020B0604020202020204" pitchFamily="34" charset="0"/>
              <a:buChar char="•"/>
            </a:pPr>
            <a:r>
              <a:rPr lang="lt-LT" sz="2400" dirty="0">
                <a:latin typeface="Barlow" panose="00000500000000000000" pitchFamily="2" charset="-70"/>
              </a:rPr>
              <a:t>Paukščius lengva apžiūrėti.</a:t>
            </a:r>
          </a:p>
          <a:p>
            <a:pPr marL="342900" indent="-342900" algn="just">
              <a:buFont typeface="Arial" panose="020B0604020202020204" pitchFamily="34" charset="0"/>
              <a:buChar char="•"/>
            </a:pPr>
            <a:r>
              <a:rPr lang="lt-LT" sz="2400" dirty="0">
                <a:latin typeface="Barlow" panose="00000500000000000000" pitchFamily="2" charset="-70"/>
              </a:rPr>
              <a:t>Paukščiai gali laisvai patekti į skirtingus aukštus arba į tarpinius plotus.</a:t>
            </a:r>
          </a:p>
        </p:txBody>
      </p:sp>
      <p:sp>
        <p:nvSpPr>
          <p:cNvPr id="9" name="TextBox 8">
            <a:extLst>
              <a:ext uri="{FF2B5EF4-FFF2-40B4-BE49-F238E27FC236}">
                <a16:creationId xmlns:a16="http://schemas.microsoft.com/office/drawing/2014/main" id="{0FC3837A-C326-4EFC-89DF-CD5C120284EB}"/>
              </a:ext>
            </a:extLst>
          </p:cNvPr>
          <p:cNvSpPr txBox="1"/>
          <p:nvPr/>
        </p:nvSpPr>
        <p:spPr>
          <a:xfrm>
            <a:off x="1407854" y="6280886"/>
            <a:ext cx="7085217" cy="646331"/>
          </a:xfrm>
          <a:prstGeom prst="rect">
            <a:avLst/>
          </a:prstGeom>
          <a:noFill/>
        </p:spPr>
        <p:txBody>
          <a:bodyPr wrap="square" rtlCol="0">
            <a:spAutoFit/>
          </a:bodyPr>
          <a:lstStyle/>
          <a:p>
            <a:r>
              <a:rPr lang="lt-LT"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a:t>
            </a:r>
            <a:r>
              <a:rPr lang="pt-BR"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R 2018/848 II priedas  II dalis 1.9.4.4 str. (a), (b );</a:t>
            </a:r>
            <a:r>
              <a:rPr lang="lt-LT"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 </a:t>
            </a:r>
            <a:r>
              <a:rPr lang="pt-BR"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R 2020/464 II skyrius IV skirsnis 15 str. </a:t>
            </a:r>
            <a:r>
              <a:rPr lang="lt-LT" dirty="0">
                <a:solidFill>
                  <a:srgbClr val="002937"/>
                </a:solidFill>
                <a:latin typeface="Barlow" panose="00000500000000000000" pitchFamily="2" charset="-70"/>
                <a:ea typeface="Calibri" panose="020F0502020204030204" pitchFamily="34" charset="0"/>
                <a:cs typeface="Times New Roman" panose="02020603050405020304" pitchFamily="18" charset="0"/>
              </a:rPr>
              <a:t>4</a:t>
            </a:r>
            <a:r>
              <a:rPr lang="pt-BR"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 5 p.</a:t>
            </a:r>
            <a:r>
              <a:rPr lang="lt-LT"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 R 2020/464 VI skyrius 26 str. 5 p. </a:t>
            </a:r>
            <a:r>
              <a:rPr lang="pt-BR"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 ) </a:t>
            </a:r>
            <a:endParaRPr lang="lt-LT" dirty="0"/>
          </a:p>
        </p:txBody>
      </p:sp>
    </p:spTree>
    <p:extLst>
      <p:ext uri="{BB962C8B-B14F-4D97-AF65-F5344CB8AC3E}">
        <p14:creationId xmlns:p14="http://schemas.microsoft.com/office/powerpoint/2010/main" val="2848326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2BA500-F585-D54B-8047-8B67F61E1EE9}"/>
              </a:ext>
            </a:extLst>
          </p:cNvPr>
          <p:cNvSpPr>
            <a:spLocks noGrp="1"/>
          </p:cNvSpPr>
          <p:nvPr>
            <p:ph type="body" sz="quarter" idx="13"/>
          </p:nvPr>
        </p:nvSpPr>
        <p:spPr>
          <a:xfrm>
            <a:off x="2202501" y="611924"/>
            <a:ext cx="6558944" cy="1003660"/>
          </a:xfrm>
        </p:spPr>
        <p:txBody>
          <a:bodyPr/>
          <a:lstStyle/>
          <a:p>
            <a:r>
              <a:rPr lang="lt-LT" dirty="0"/>
              <a:t>Kilnojamosioms paukštidėms keliami reikalavimai:</a:t>
            </a:r>
            <a:endParaRPr lang="en-LT" dirty="0"/>
          </a:p>
        </p:txBody>
      </p:sp>
      <p:sp>
        <p:nvSpPr>
          <p:cNvPr id="3" name="Text Placeholder 2">
            <a:extLst>
              <a:ext uri="{FF2B5EF4-FFF2-40B4-BE49-F238E27FC236}">
                <a16:creationId xmlns:a16="http://schemas.microsoft.com/office/drawing/2014/main" id="{8BE07381-F75E-C64D-874E-1B85AEBE5E88}"/>
              </a:ext>
            </a:extLst>
          </p:cNvPr>
          <p:cNvSpPr>
            <a:spLocks noGrp="1"/>
          </p:cNvSpPr>
          <p:nvPr>
            <p:ph type="body" sz="quarter" idx="14"/>
          </p:nvPr>
        </p:nvSpPr>
        <p:spPr/>
        <p:txBody>
          <a:bodyPr/>
          <a:lstStyle/>
          <a:p>
            <a:r>
              <a:rPr lang="lt-LT" dirty="0"/>
              <a:t>3.9.</a:t>
            </a:r>
            <a:endParaRPr lang="en-LT" dirty="0"/>
          </a:p>
        </p:txBody>
      </p:sp>
      <p:sp>
        <p:nvSpPr>
          <p:cNvPr id="5" name="Text Placeholder 4">
            <a:extLst>
              <a:ext uri="{FF2B5EF4-FFF2-40B4-BE49-F238E27FC236}">
                <a16:creationId xmlns:a16="http://schemas.microsoft.com/office/drawing/2014/main" id="{832ADB77-5316-6A4B-88E6-F920BD384773}"/>
              </a:ext>
            </a:extLst>
          </p:cNvPr>
          <p:cNvSpPr>
            <a:spLocks noGrp="1"/>
          </p:cNvSpPr>
          <p:nvPr>
            <p:ph type="body" sz="quarter" idx="17"/>
          </p:nvPr>
        </p:nvSpPr>
        <p:spPr>
          <a:xfrm>
            <a:off x="1181874" y="1626534"/>
            <a:ext cx="9501677" cy="4743270"/>
          </a:xfrm>
        </p:spPr>
        <p:txBody>
          <a:bodyPr/>
          <a:lstStyle/>
          <a:p>
            <a:pPr marL="342900" indent="-342900" algn="just">
              <a:buFont typeface="Arial" panose="020B0604020202020204" pitchFamily="34" charset="0"/>
              <a:buChar char="•"/>
            </a:pPr>
            <a:r>
              <a:rPr lang="lt-LT" sz="2400" dirty="0">
                <a:latin typeface="Barlow" panose="00000500000000000000" pitchFamily="2" charset="-70"/>
              </a:rPr>
              <a:t>Paukštidės per auginimo ciklą reguliariai perkeliamos.</a:t>
            </a:r>
          </a:p>
          <a:p>
            <a:pPr marL="342900" indent="-342900" algn="just">
              <a:buFont typeface="Arial" panose="020B0604020202020204" pitchFamily="34" charset="0"/>
              <a:buChar char="•"/>
            </a:pPr>
            <a:r>
              <a:rPr lang="lt-LT" sz="2400" dirty="0">
                <a:latin typeface="Barlow" panose="00000500000000000000" pitchFamily="2" charset="-70"/>
              </a:rPr>
              <a:t>Užtikrinama, kad paukščiams prieinama pakankamai augmenijos.</a:t>
            </a:r>
          </a:p>
          <a:p>
            <a:pPr marL="342900" indent="-342900" algn="just">
              <a:buFont typeface="Arial" panose="020B0604020202020204" pitchFamily="34" charset="0"/>
              <a:buChar char="•"/>
            </a:pPr>
            <a:r>
              <a:rPr lang="lt-LT" sz="2400" dirty="0">
                <a:latin typeface="Barlow" panose="00000500000000000000" pitchFamily="2" charset="-70"/>
              </a:rPr>
              <a:t>Paukščių laikymo tankis neviršija 30 kg gyvojo svorio 1 m</a:t>
            </a:r>
            <a:r>
              <a:rPr lang="lt-LT" sz="2400" baseline="30000" dirty="0">
                <a:latin typeface="Barlow" panose="00000500000000000000" pitchFamily="2" charset="-70"/>
              </a:rPr>
              <a:t>2</a:t>
            </a:r>
            <a:r>
              <a:rPr lang="lt-LT" sz="2400" dirty="0">
                <a:latin typeface="Barlow" panose="00000500000000000000" pitchFamily="2" charset="-70"/>
              </a:rPr>
              <a:t>, jeigu kilnojamosios paukštidės grindų plotas neviršija 150 m</a:t>
            </a:r>
            <a:r>
              <a:rPr lang="lt-LT" sz="2400" baseline="30000" dirty="0">
                <a:latin typeface="Barlow" panose="00000500000000000000" pitchFamily="2" charset="-70"/>
              </a:rPr>
              <a:t>2</a:t>
            </a:r>
            <a:r>
              <a:rPr lang="lt-LT" sz="2400" dirty="0">
                <a:latin typeface="Barlow" panose="00000500000000000000" pitchFamily="2" charset="-70"/>
              </a:rPr>
              <a:t>.</a:t>
            </a:r>
          </a:p>
        </p:txBody>
      </p:sp>
      <p:sp>
        <p:nvSpPr>
          <p:cNvPr id="9" name="TextBox 8">
            <a:extLst>
              <a:ext uri="{FF2B5EF4-FFF2-40B4-BE49-F238E27FC236}">
                <a16:creationId xmlns:a16="http://schemas.microsoft.com/office/drawing/2014/main" id="{0FC3837A-C326-4EFC-89DF-CD5C120284EB}"/>
              </a:ext>
            </a:extLst>
          </p:cNvPr>
          <p:cNvSpPr txBox="1"/>
          <p:nvPr/>
        </p:nvSpPr>
        <p:spPr>
          <a:xfrm>
            <a:off x="1407854" y="6280886"/>
            <a:ext cx="7085217" cy="646331"/>
          </a:xfrm>
          <a:prstGeom prst="rect">
            <a:avLst/>
          </a:prstGeom>
          <a:noFill/>
        </p:spPr>
        <p:txBody>
          <a:bodyPr wrap="square" rtlCol="0">
            <a:spAutoFit/>
          </a:bodyPr>
          <a:lstStyle/>
          <a:p>
            <a:r>
              <a:rPr lang="lt-LT"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a:t>
            </a:r>
            <a:r>
              <a:rPr lang="pt-BR"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R 2018/848 II priedas  II dalis 1.9.4.4 str. (a), (b );</a:t>
            </a:r>
            <a:r>
              <a:rPr lang="lt-LT"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 </a:t>
            </a:r>
            <a:r>
              <a:rPr lang="pt-BR"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R 2020/464 II skyrius IV skirsnis 15 str. 5</a:t>
            </a:r>
            <a:r>
              <a:rPr lang="lt-LT"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 6</a:t>
            </a:r>
            <a:r>
              <a:rPr lang="pt-BR"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 p.) </a:t>
            </a:r>
            <a:endParaRPr lang="lt-LT" dirty="0"/>
          </a:p>
        </p:txBody>
      </p:sp>
    </p:spTree>
    <p:extLst>
      <p:ext uri="{BB962C8B-B14F-4D97-AF65-F5344CB8AC3E}">
        <p14:creationId xmlns:p14="http://schemas.microsoft.com/office/powerpoint/2010/main" val="1768628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2BA500-F585-D54B-8047-8B67F61E1EE9}"/>
              </a:ext>
            </a:extLst>
          </p:cNvPr>
          <p:cNvSpPr>
            <a:spLocks noGrp="1"/>
          </p:cNvSpPr>
          <p:nvPr>
            <p:ph type="body" sz="quarter" idx="13"/>
          </p:nvPr>
        </p:nvSpPr>
        <p:spPr>
          <a:xfrm>
            <a:off x="2202501" y="611924"/>
            <a:ext cx="6017573" cy="1003660"/>
          </a:xfrm>
        </p:spPr>
        <p:txBody>
          <a:bodyPr/>
          <a:lstStyle/>
          <a:p>
            <a:r>
              <a:rPr lang="lt-LT" dirty="0"/>
              <a:t>Naminių paukščių laikymas patalpose ir auginimo praktika</a:t>
            </a:r>
            <a:endParaRPr lang="en-LT" dirty="0"/>
          </a:p>
        </p:txBody>
      </p:sp>
      <p:sp>
        <p:nvSpPr>
          <p:cNvPr id="3" name="Text Placeholder 2">
            <a:extLst>
              <a:ext uri="{FF2B5EF4-FFF2-40B4-BE49-F238E27FC236}">
                <a16:creationId xmlns:a16="http://schemas.microsoft.com/office/drawing/2014/main" id="{8BE07381-F75E-C64D-874E-1B85AEBE5E88}"/>
              </a:ext>
            </a:extLst>
          </p:cNvPr>
          <p:cNvSpPr>
            <a:spLocks noGrp="1"/>
          </p:cNvSpPr>
          <p:nvPr>
            <p:ph type="body" sz="quarter" idx="14"/>
          </p:nvPr>
        </p:nvSpPr>
        <p:spPr/>
        <p:txBody>
          <a:bodyPr/>
          <a:lstStyle/>
          <a:p>
            <a:r>
              <a:rPr lang="lt-LT" dirty="0"/>
              <a:t>3.10.</a:t>
            </a:r>
            <a:endParaRPr lang="en-LT" dirty="0"/>
          </a:p>
        </p:txBody>
      </p:sp>
      <p:sp>
        <p:nvSpPr>
          <p:cNvPr id="5" name="Text Placeholder 4">
            <a:extLst>
              <a:ext uri="{FF2B5EF4-FFF2-40B4-BE49-F238E27FC236}">
                <a16:creationId xmlns:a16="http://schemas.microsoft.com/office/drawing/2014/main" id="{832ADB77-5316-6A4B-88E6-F920BD384773}"/>
              </a:ext>
            </a:extLst>
          </p:cNvPr>
          <p:cNvSpPr>
            <a:spLocks noGrp="1"/>
          </p:cNvSpPr>
          <p:nvPr>
            <p:ph type="body" sz="quarter" idx="17"/>
          </p:nvPr>
        </p:nvSpPr>
        <p:spPr>
          <a:xfrm>
            <a:off x="1181874" y="1626534"/>
            <a:ext cx="9520338" cy="4743270"/>
          </a:xfrm>
        </p:spPr>
        <p:txBody>
          <a:bodyPr/>
          <a:lstStyle/>
          <a:p>
            <a:pPr marL="342900" indent="-342900" algn="just">
              <a:buFont typeface="Arial" panose="020B0604020202020204" pitchFamily="34" charset="0"/>
              <a:buChar char="•"/>
            </a:pPr>
            <a:r>
              <a:rPr lang="lt-LT" sz="2400" b="1" dirty="0">
                <a:latin typeface="Barlow" panose="00000500000000000000" pitchFamily="2" charset="-70"/>
              </a:rPr>
              <a:t>Reikalavimai paukščių laikymo sąlygoms </a:t>
            </a:r>
            <a:r>
              <a:rPr lang="lt-LT" sz="2400" dirty="0">
                <a:latin typeface="Barlow" panose="00000500000000000000" pitchFamily="2" charset="-70"/>
              </a:rPr>
              <a:t>(tankis, mažiausias skirtas plotas uždarose patalpose ir lauko aikštelėse, laktos, tupyklos) </a:t>
            </a:r>
            <a:r>
              <a:rPr lang="lt-LT" sz="2400" b="1" dirty="0">
                <a:latin typeface="Barlow" panose="00000500000000000000" pitchFamily="2" charset="-70"/>
              </a:rPr>
              <a:t>patalpose pagal paukščių rūšis nurodyti </a:t>
            </a:r>
            <a:r>
              <a:rPr lang="pt-BR" sz="2400" b="1" dirty="0">
                <a:latin typeface="Barlow" panose="00000500000000000000" pitchFamily="2" charset="-70"/>
              </a:rPr>
              <a:t>R 2020/464 I pried</a:t>
            </a:r>
            <a:r>
              <a:rPr lang="lt-LT" sz="2400" b="1" dirty="0">
                <a:latin typeface="Barlow" panose="00000500000000000000" pitchFamily="2" charset="-70"/>
              </a:rPr>
              <a:t>o</a:t>
            </a:r>
            <a:r>
              <a:rPr lang="pt-BR" sz="2400" b="1" dirty="0">
                <a:latin typeface="Barlow" panose="00000500000000000000" pitchFamily="2" charset="-70"/>
              </a:rPr>
              <a:t> IV dal</a:t>
            </a:r>
            <a:r>
              <a:rPr lang="lt-LT" sz="2400" b="1" dirty="0" err="1">
                <a:latin typeface="Barlow" panose="00000500000000000000" pitchFamily="2" charset="-70"/>
              </a:rPr>
              <a:t>yje</a:t>
            </a:r>
            <a:r>
              <a:rPr lang="lt-LT" sz="2400" b="1" dirty="0">
                <a:latin typeface="Barlow" panose="00000500000000000000" pitchFamily="2" charset="-70"/>
              </a:rPr>
              <a:t>.</a:t>
            </a:r>
            <a:endParaRPr lang="lt-LT" sz="2400" dirty="0">
              <a:latin typeface="Barlow" panose="00000500000000000000" pitchFamily="2" charset="-70"/>
            </a:endParaRPr>
          </a:p>
          <a:p>
            <a:pPr marL="342900" indent="-342900" algn="just">
              <a:buFont typeface="Arial" panose="020B0604020202020204" pitchFamily="34" charset="0"/>
              <a:buChar char="•"/>
            </a:pPr>
            <a:r>
              <a:rPr lang="lt-LT" sz="2400" dirty="0">
                <a:latin typeface="Barlow" panose="00000500000000000000" pitchFamily="2" charset="-70"/>
              </a:rPr>
              <a:t>Naminiams paukščiams diendaržiai turi būti prieinami mažiausiai trečdalį jų gyvenimo trukmės (kiek tai praktiškai įmanoma ir jei yra tinkamos fiziologinės ir fizinės sąlygos, nuo kuo mažesnio amžiaus), išskyrus, kai pagal Sąjungos teisės aktus taikomi laikini apribojimai.</a:t>
            </a:r>
          </a:p>
        </p:txBody>
      </p:sp>
      <p:sp>
        <p:nvSpPr>
          <p:cNvPr id="7" name="TextBox 6">
            <a:extLst>
              <a:ext uri="{FF2B5EF4-FFF2-40B4-BE49-F238E27FC236}">
                <a16:creationId xmlns:a16="http://schemas.microsoft.com/office/drawing/2014/main" id="{DCAF26F0-9D83-40AA-AB9B-A23AD5FEC09C}"/>
              </a:ext>
            </a:extLst>
          </p:cNvPr>
          <p:cNvSpPr txBox="1"/>
          <p:nvPr/>
        </p:nvSpPr>
        <p:spPr>
          <a:xfrm>
            <a:off x="1181874" y="6502916"/>
            <a:ext cx="9294358" cy="369332"/>
          </a:xfrm>
          <a:prstGeom prst="rect">
            <a:avLst/>
          </a:prstGeom>
          <a:noFill/>
        </p:spPr>
        <p:txBody>
          <a:bodyPr wrap="square" rtlCol="0">
            <a:spAutoFit/>
          </a:bodyPr>
          <a:lstStyle/>
          <a:p>
            <a:r>
              <a:rPr lang="pt-BR"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(R 2018/848 II priedas  II dalis  1.6.8. str.</a:t>
            </a:r>
            <a:r>
              <a:rPr lang="lt-LT"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 1.9.4.4 str. (d</a:t>
            </a:r>
            <a:r>
              <a:rPr lang="pt-BR"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a:t>
            </a:r>
            <a:r>
              <a:rPr lang="lt-LT"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 (e); </a:t>
            </a:r>
            <a:endParaRPr lang="lt-LT" dirty="0">
              <a:solidFill>
                <a:srgbClr val="FF0000"/>
              </a:solidFill>
            </a:endParaRPr>
          </a:p>
        </p:txBody>
      </p:sp>
    </p:spTree>
    <p:extLst>
      <p:ext uri="{BB962C8B-B14F-4D97-AF65-F5344CB8AC3E}">
        <p14:creationId xmlns:p14="http://schemas.microsoft.com/office/powerpoint/2010/main" val="346380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C71C66-1671-AA48-91CF-307523E2BA9D}"/>
              </a:ext>
            </a:extLst>
          </p:cNvPr>
          <p:cNvSpPr>
            <a:spLocks noGrp="1"/>
          </p:cNvSpPr>
          <p:nvPr>
            <p:ph type="body" sz="quarter" idx="13"/>
          </p:nvPr>
        </p:nvSpPr>
        <p:spPr/>
        <p:txBody>
          <a:bodyPr/>
          <a:lstStyle/>
          <a:p>
            <a:r>
              <a:rPr lang="lt-LT" dirty="0"/>
              <a:t>Naminių paukščių kilmė</a:t>
            </a:r>
            <a:endParaRPr lang="en-LT" dirty="0"/>
          </a:p>
        </p:txBody>
      </p:sp>
      <p:sp>
        <p:nvSpPr>
          <p:cNvPr id="4" name="Text Placeholder 2">
            <a:extLst>
              <a:ext uri="{FF2B5EF4-FFF2-40B4-BE49-F238E27FC236}">
                <a16:creationId xmlns:a16="http://schemas.microsoft.com/office/drawing/2014/main" id="{B82A6A60-E018-4CE7-B279-E1B6C5681CD5}"/>
              </a:ext>
            </a:extLst>
          </p:cNvPr>
          <p:cNvSpPr txBox="1">
            <a:spLocks/>
          </p:cNvSpPr>
          <p:nvPr/>
        </p:nvSpPr>
        <p:spPr>
          <a:xfrm>
            <a:off x="1968285" y="2191295"/>
            <a:ext cx="1947518" cy="1212298"/>
          </a:xfrm>
          <a:prstGeom prst="rect">
            <a:avLst/>
          </a:prstGeom>
        </p:spPr>
        <p:txBody>
          <a:bodyPr anchor="ctr"/>
          <a:lstStyle>
            <a:lvl1pPr marL="0" indent="0" algn="r" defTabSz="914400" rtl="0" eaLnBrk="1" latinLnBrk="0" hangingPunct="1">
              <a:lnSpc>
                <a:spcPct val="90000"/>
              </a:lnSpc>
              <a:spcBef>
                <a:spcPts val="1000"/>
              </a:spcBef>
              <a:buFont typeface="Arial" panose="020B0604020202020204" pitchFamily="34" charset="0"/>
              <a:buNone/>
              <a:defRPr sz="9200" b="0" i="0" kern="1200">
                <a:solidFill>
                  <a:schemeClr val="bg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lt-LT" dirty="0"/>
          </a:p>
          <a:p>
            <a:r>
              <a:rPr lang="lt-LT" dirty="0"/>
              <a:t>01</a:t>
            </a:r>
            <a:endParaRPr lang="en-LT" dirty="0"/>
          </a:p>
        </p:txBody>
      </p:sp>
    </p:spTree>
    <p:extLst>
      <p:ext uri="{BB962C8B-B14F-4D97-AF65-F5344CB8AC3E}">
        <p14:creationId xmlns:p14="http://schemas.microsoft.com/office/powerpoint/2010/main" val="3624549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2BA500-F585-D54B-8047-8B67F61E1EE9}"/>
              </a:ext>
            </a:extLst>
          </p:cNvPr>
          <p:cNvSpPr>
            <a:spLocks noGrp="1"/>
          </p:cNvSpPr>
          <p:nvPr>
            <p:ph type="body" sz="quarter" idx="13"/>
          </p:nvPr>
        </p:nvSpPr>
        <p:spPr>
          <a:xfrm>
            <a:off x="2202501" y="611924"/>
            <a:ext cx="6017573" cy="1003660"/>
          </a:xfrm>
        </p:spPr>
        <p:txBody>
          <a:bodyPr/>
          <a:lstStyle/>
          <a:p>
            <a:r>
              <a:rPr lang="lt-LT" dirty="0"/>
              <a:t>Reikalavimai </a:t>
            </a:r>
            <a:r>
              <a:rPr lang="lt-LT" dirty="0">
                <a:solidFill>
                  <a:srgbClr val="E50BAC"/>
                </a:solidFill>
              </a:rPr>
              <a:t>PATRAUKLIEMS ;) </a:t>
            </a:r>
            <a:r>
              <a:rPr lang="lt-LT" dirty="0"/>
              <a:t> naminių paukščių diendaržiams</a:t>
            </a:r>
            <a:endParaRPr lang="en-LT" dirty="0"/>
          </a:p>
        </p:txBody>
      </p:sp>
      <p:sp>
        <p:nvSpPr>
          <p:cNvPr id="3" name="Text Placeholder 2">
            <a:extLst>
              <a:ext uri="{FF2B5EF4-FFF2-40B4-BE49-F238E27FC236}">
                <a16:creationId xmlns:a16="http://schemas.microsoft.com/office/drawing/2014/main" id="{8BE07381-F75E-C64D-874E-1B85AEBE5E88}"/>
              </a:ext>
            </a:extLst>
          </p:cNvPr>
          <p:cNvSpPr>
            <a:spLocks noGrp="1"/>
          </p:cNvSpPr>
          <p:nvPr>
            <p:ph type="body" sz="quarter" idx="14"/>
          </p:nvPr>
        </p:nvSpPr>
        <p:spPr/>
        <p:txBody>
          <a:bodyPr/>
          <a:lstStyle/>
          <a:p>
            <a:r>
              <a:rPr lang="lt-LT" dirty="0"/>
              <a:t>3.11.</a:t>
            </a:r>
            <a:endParaRPr lang="en-LT" dirty="0"/>
          </a:p>
        </p:txBody>
      </p:sp>
      <p:sp>
        <p:nvSpPr>
          <p:cNvPr id="5" name="Text Placeholder 4">
            <a:extLst>
              <a:ext uri="{FF2B5EF4-FFF2-40B4-BE49-F238E27FC236}">
                <a16:creationId xmlns:a16="http://schemas.microsoft.com/office/drawing/2014/main" id="{832ADB77-5316-6A4B-88E6-F920BD384773}"/>
              </a:ext>
            </a:extLst>
          </p:cNvPr>
          <p:cNvSpPr>
            <a:spLocks noGrp="1"/>
          </p:cNvSpPr>
          <p:nvPr>
            <p:ph type="body" sz="quarter" idx="17"/>
          </p:nvPr>
        </p:nvSpPr>
        <p:spPr>
          <a:xfrm>
            <a:off x="1181874" y="1626534"/>
            <a:ext cx="9590901" cy="4743270"/>
          </a:xfrm>
        </p:spPr>
        <p:txBody>
          <a:bodyPr/>
          <a:lstStyle/>
          <a:p>
            <a:pPr marL="342900" indent="-342900" algn="just">
              <a:buFont typeface="Arial" panose="020B0604020202020204" pitchFamily="34" charset="0"/>
              <a:buChar char="•"/>
            </a:pPr>
            <a:r>
              <a:rPr lang="lt-LT" sz="2400" dirty="0">
                <a:latin typeface="Barlow" panose="00000500000000000000" pitchFamily="2" charset="-70"/>
              </a:rPr>
              <a:t>Didžioji diendaržių ploto dalis turi būti padengta augalija.</a:t>
            </a:r>
          </a:p>
          <a:p>
            <a:pPr marL="342900" indent="-342900" algn="just">
              <a:buFont typeface="Arial" panose="020B0604020202020204" pitchFamily="34" charset="0"/>
              <a:buChar char="•"/>
            </a:pPr>
            <a:r>
              <a:rPr lang="lt-LT" sz="2400" dirty="0">
                <a:latin typeface="Barlow" panose="00000500000000000000" pitchFamily="2" charset="-70"/>
              </a:rPr>
              <a:t>Diendaržiuose turi būti įrengtas pakankamas skaičius girdytuvių.</a:t>
            </a:r>
          </a:p>
          <a:p>
            <a:pPr marL="342900" indent="-342900" algn="just">
              <a:buFont typeface="Arial" panose="020B0604020202020204" pitchFamily="34" charset="0"/>
              <a:buChar char="•"/>
            </a:pPr>
            <a:r>
              <a:rPr lang="lt-LT" sz="2400" dirty="0">
                <a:latin typeface="Barlow" panose="00000500000000000000" pitchFamily="2" charset="-70"/>
              </a:rPr>
              <a:t>Kai dėl pagal Sąjungos teisės aktus taikomus apribojimus ir įpareigojimus, susijusius su žmonių ir gyvūnų sveikatos apsauga, veisliniai paukščiai bei jaunesnės nei 18 savaičių </a:t>
            </a:r>
            <a:r>
              <a:rPr lang="lt-LT" sz="2400" dirty="0" err="1">
                <a:latin typeface="Barlow" panose="00000500000000000000" pitchFamily="2" charset="-70"/>
              </a:rPr>
              <a:t>vištaitės</a:t>
            </a:r>
            <a:r>
              <a:rPr lang="lt-LT" sz="2400" dirty="0">
                <a:latin typeface="Barlow" panose="00000500000000000000" pitchFamily="2" charset="-70"/>
              </a:rPr>
              <a:t> negali patekti į diendaržius, diendaržiais gali būti laikomos stoginės ir tokiais atvejais jos atitveriamos vieliniu tinklu nuo kitų paukščių.</a:t>
            </a:r>
          </a:p>
          <a:p>
            <a:pPr marL="342900" indent="-342900" algn="just">
              <a:buFont typeface="Arial" panose="020B0604020202020204" pitchFamily="34" charset="0"/>
              <a:buChar char="•"/>
            </a:pPr>
            <a:endParaRPr lang="lt-LT" sz="2400" dirty="0">
              <a:latin typeface="Barlow" panose="00000500000000000000" pitchFamily="2" charset="-70"/>
            </a:endParaRPr>
          </a:p>
        </p:txBody>
      </p:sp>
      <p:sp>
        <p:nvSpPr>
          <p:cNvPr id="7" name="TextBox 6">
            <a:extLst>
              <a:ext uri="{FF2B5EF4-FFF2-40B4-BE49-F238E27FC236}">
                <a16:creationId xmlns:a16="http://schemas.microsoft.com/office/drawing/2014/main" id="{DCAF26F0-9D83-40AA-AB9B-A23AD5FEC09C}"/>
              </a:ext>
            </a:extLst>
          </p:cNvPr>
          <p:cNvSpPr txBox="1"/>
          <p:nvPr/>
        </p:nvSpPr>
        <p:spPr>
          <a:xfrm>
            <a:off x="1407854" y="6502916"/>
            <a:ext cx="7085217" cy="369332"/>
          </a:xfrm>
          <a:prstGeom prst="rect">
            <a:avLst/>
          </a:prstGeom>
          <a:noFill/>
        </p:spPr>
        <p:txBody>
          <a:bodyPr wrap="square" rtlCol="0">
            <a:spAutoFit/>
          </a:bodyPr>
          <a:lstStyle/>
          <a:p>
            <a:r>
              <a:rPr lang="pt-BR"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(R 2018/848 II priedas  II dalis  1.6.8. str.</a:t>
            </a:r>
            <a:r>
              <a:rPr lang="lt-LT"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 1.9.4.4 str. (h</a:t>
            </a:r>
            <a:r>
              <a:rPr lang="pt-BR"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a:t>
            </a:r>
            <a:r>
              <a:rPr lang="lt-LT"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 (g)</a:t>
            </a:r>
            <a:r>
              <a:rPr lang="pt-BR"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 </a:t>
            </a:r>
            <a:endParaRPr lang="lt-LT" dirty="0"/>
          </a:p>
        </p:txBody>
      </p:sp>
    </p:spTree>
    <p:extLst>
      <p:ext uri="{BB962C8B-B14F-4D97-AF65-F5344CB8AC3E}">
        <p14:creationId xmlns:p14="http://schemas.microsoft.com/office/powerpoint/2010/main" val="3823315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2BA500-F585-D54B-8047-8B67F61E1EE9}"/>
              </a:ext>
            </a:extLst>
          </p:cNvPr>
          <p:cNvSpPr>
            <a:spLocks noGrp="1"/>
          </p:cNvSpPr>
          <p:nvPr>
            <p:ph type="body" sz="quarter" idx="13"/>
          </p:nvPr>
        </p:nvSpPr>
        <p:spPr>
          <a:xfrm>
            <a:off x="2202501" y="611924"/>
            <a:ext cx="6017573" cy="1003660"/>
          </a:xfrm>
        </p:spPr>
        <p:txBody>
          <a:bodyPr/>
          <a:lstStyle/>
          <a:p>
            <a:r>
              <a:rPr lang="lt-LT" dirty="0"/>
              <a:t>Reikalavimai naminių paukščių diendaržiams</a:t>
            </a:r>
            <a:endParaRPr lang="en-LT" dirty="0"/>
          </a:p>
        </p:txBody>
      </p:sp>
      <p:sp>
        <p:nvSpPr>
          <p:cNvPr id="3" name="Text Placeholder 2">
            <a:extLst>
              <a:ext uri="{FF2B5EF4-FFF2-40B4-BE49-F238E27FC236}">
                <a16:creationId xmlns:a16="http://schemas.microsoft.com/office/drawing/2014/main" id="{8BE07381-F75E-C64D-874E-1B85AEBE5E88}"/>
              </a:ext>
            </a:extLst>
          </p:cNvPr>
          <p:cNvSpPr>
            <a:spLocks noGrp="1"/>
          </p:cNvSpPr>
          <p:nvPr>
            <p:ph type="body" sz="quarter" idx="14"/>
          </p:nvPr>
        </p:nvSpPr>
        <p:spPr/>
        <p:txBody>
          <a:bodyPr/>
          <a:lstStyle/>
          <a:p>
            <a:r>
              <a:rPr lang="lt-LT" dirty="0"/>
              <a:t>3.12.</a:t>
            </a:r>
            <a:endParaRPr lang="en-LT" dirty="0"/>
          </a:p>
        </p:txBody>
      </p:sp>
      <p:sp>
        <p:nvSpPr>
          <p:cNvPr id="5" name="Text Placeholder 4">
            <a:extLst>
              <a:ext uri="{FF2B5EF4-FFF2-40B4-BE49-F238E27FC236}">
                <a16:creationId xmlns:a16="http://schemas.microsoft.com/office/drawing/2014/main" id="{832ADB77-5316-6A4B-88E6-F920BD384773}"/>
              </a:ext>
            </a:extLst>
          </p:cNvPr>
          <p:cNvSpPr>
            <a:spLocks noGrp="1"/>
          </p:cNvSpPr>
          <p:nvPr>
            <p:ph type="body" sz="quarter" idx="17"/>
          </p:nvPr>
        </p:nvSpPr>
        <p:spPr>
          <a:xfrm>
            <a:off x="1181874" y="1626534"/>
            <a:ext cx="9505176" cy="4743270"/>
          </a:xfrm>
        </p:spPr>
        <p:txBody>
          <a:bodyPr/>
          <a:lstStyle/>
          <a:p>
            <a:pPr marL="342900" indent="-342900" algn="just">
              <a:buFont typeface="Arial" panose="020B0604020202020204" pitchFamily="34" charset="0"/>
              <a:buChar char="•"/>
            </a:pPr>
            <a:r>
              <a:rPr lang="lt-LT" sz="2400" dirty="0">
                <a:latin typeface="Barlow" panose="00000500000000000000" pitchFamily="2" charset="-70"/>
              </a:rPr>
              <a:t>Baigus auginti naminių paukščių partiją, diendaržiai turi būti palikti tušti ne mažiau kaip 2 savaites ir bet kokiu atveju iki kol ataugs augalija.</a:t>
            </a:r>
          </a:p>
          <a:p>
            <a:pPr marL="342900" indent="-342900" algn="just">
              <a:buFont typeface="Arial" panose="020B0604020202020204" pitchFamily="34" charset="0"/>
              <a:buChar char="•"/>
            </a:pPr>
            <a:r>
              <a:rPr lang="lt-LT" sz="2400" dirty="0">
                <a:latin typeface="Barlow" panose="00000500000000000000" pitchFamily="2" charset="-70"/>
              </a:rPr>
              <a:t>Paukštidžių, padalytų į atskiras dalis, kuriose laikomi keli pulkai, kiekvienai daliai skirti diendaržiai turi būti atskirti ir sąlyčio tarp skirtingų pulkų negali būti (paukščiai negali susimaišyti).</a:t>
            </a:r>
          </a:p>
          <a:p>
            <a:pPr marL="342900" indent="-342900" algn="just">
              <a:buFont typeface="Arial" panose="020B0604020202020204" pitchFamily="34" charset="0"/>
              <a:buChar char="•"/>
            </a:pPr>
            <a:r>
              <a:rPr lang="lt-LT" sz="2400" dirty="0">
                <a:latin typeface="Barlow" panose="00000500000000000000" pitchFamily="2" charset="-70"/>
              </a:rPr>
              <a:t>Žąsims skirtame diendaržyje sudaromos sąlygos lesti žolę.</a:t>
            </a:r>
          </a:p>
        </p:txBody>
      </p:sp>
      <p:sp>
        <p:nvSpPr>
          <p:cNvPr id="7" name="TextBox 6">
            <a:extLst>
              <a:ext uri="{FF2B5EF4-FFF2-40B4-BE49-F238E27FC236}">
                <a16:creationId xmlns:a16="http://schemas.microsoft.com/office/drawing/2014/main" id="{DCAF26F0-9D83-40AA-AB9B-A23AD5FEC09C}"/>
              </a:ext>
            </a:extLst>
          </p:cNvPr>
          <p:cNvSpPr txBox="1"/>
          <p:nvPr/>
        </p:nvSpPr>
        <p:spPr>
          <a:xfrm>
            <a:off x="1407854" y="6126566"/>
            <a:ext cx="7085217" cy="646331"/>
          </a:xfrm>
          <a:prstGeom prst="rect">
            <a:avLst/>
          </a:prstGeom>
          <a:noFill/>
        </p:spPr>
        <p:txBody>
          <a:bodyPr wrap="square" rtlCol="0">
            <a:spAutoFit/>
          </a:bodyPr>
          <a:lstStyle/>
          <a:p>
            <a:r>
              <a:rPr lang="pt-BR"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(R 2018/848 II priedas  II dalis  1.6.8. str.</a:t>
            </a:r>
            <a:r>
              <a:rPr lang="lt-LT"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 1.9.4.4 str. (c</a:t>
            </a:r>
            <a:r>
              <a:rPr lang="pt-BR"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 </a:t>
            </a:r>
            <a:r>
              <a:rPr lang="lt-LT"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 EGT 45 str.;</a:t>
            </a:r>
            <a:r>
              <a:rPr lang="sv-SE"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 R 2020/464 II skyrius IV skirsnis 16 str. 6 p.; </a:t>
            </a:r>
            <a:r>
              <a:rPr lang="lt-LT"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 </a:t>
            </a:r>
            <a:endParaRPr lang="lt-LT" dirty="0"/>
          </a:p>
        </p:txBody>
      </p:sp>
    </p:spTree>
    <p:extLst>
      <p:ext uri="{BB962C8B-B14F-4D97-AF65-F5344CB8AC3E}">
        <p14:creationId xmlns:p14="http://schemas.microsoft.com/office/powerpoint/2010/main" val="3535015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13,229 Live Chicken Stock Photos, Pictures &amp;amp;amp; Royalty-Free Images - iStock">
            <a:extLst>
              <a:ext uri="{FF2B5EF4-FFF2-40B4-BE49-F238E27FC236}">
                <a16:creationId xmlns:a16="http://schemas.microsoft.com/office/drawing/2014/main" id="{02CA6F5E-7E88-4AEF-B961-EDDB917130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8142" y="1250912"/>
            <a:ext cx="8432007" cy="5621336"/>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D22BA500-F585-D54B-8047-8B67F61E1EE9}"/>
              </a:ext>
            </a:extLst>
          </p:cNvPr>
          <p:cNvSpPr>
            <a:spLocks noGrp="1"/>
          </p:cNvSpPr>
          <p:nvPr>
            <p:ph type="body" sz="quarter" idx="13"/>
          </p:nvPr>
        </p:nvSpPr>
        <p:spPr>
          <a:xfrm>
            <a:off x="2202501" y="611924"/>
            <a:ext cx="6017573" cy="1003660"/>
          </a:xfrm>
        </p:spPr>
        <p:txBody>
          <a:bodyPr/>
          <a:lstStyle/>
          <a:p>
            <a:r>
              <a:rPr lang="lt-LT" dirty="0"/>
              <a:t>Reikalavimai naminių paukščių diendaržiams</a:t>
            </a:r>
            <a:endParaRPr lang="en-LT" dirty="0"/>
          </a:p>
        </p:txBody>
      </p:sp>
      <p:sp>
        <p:nvSpPr>
          <p:cNvPr id="3" name="Text Placeholder 2">
            <a:extLst>
              <a:ext uri="{FF2B5EF4-FFF2-40B4-BE49-F238E27FC236}">
                <a16:creationId xmlns:a16="http://schemas.microsoft.com/office/drawing/2014/main" id="{8BE07381-F75E-C64D-874E-1B85AEBE5E88}"/>
              </a:ext>
            </a:extLst>
          </p:cNvPr>
          <p:cNvSpPr>
            <a:spLocks noGrp="1"/>
          </p:cNvSpPr>
          <p:nvPr>
            <p:ph type="body" sz="quarter" idx="14"/>
          </p:nvPr>
        </p:nvSpPr>
        <p:spPr/>
        <p:txBody>
          <a:bodyPr/>
          <a:lstStyle/>
          <a:p>
            <a:r>
              <a:rPr lang="lt-LT" dirty="0"/>
              <a:t>3.13.</a:t>
            </a:r>
            <a:endParaRPr lang="en-LT" dirty="0"/>
          </a:p>
        </p:txBody>
      </p:sp>
      <p:sp>
        <p:nvSpPr>
          <p:cNvPr id="5" name="Text Placeholder 4">
            <a:extLst>
              <a:ext uri="{FF2B5EF4-FFF2-40B4-BE49-F238E27FC236}">
                <a16:creationId xmlns:a16="http://schemas.microsoft.com/office/drawing/2014/main" id="{832ADB77-5316-6A4B-88E6-F920BD384773}"/>
              </a:ext>
            </a:extLst>
          </p:cNvPr>
          <p:cNvSpPr>
            <a:spLocks noGrp="1"/>
          </p:cNvSpPr>
          <p:nvPr>
            <p:ph type="body" sz="quarter" idx="17"/>
          </p:nvPr>
        </p:nvSpPr>
        <p:spPr>
          <a:xfrm>
            <a:off x="1181874" y="1626534"/>
            <a:ext cx="8088250" cy="4743270"/>
          </a:xfrm>
        </p:spPr>
        <p:txBody>
          <a:bodyPr/>
          <a:lstStyle/>
          <a:p>
            <a:pPr marL="342900" indent="-342900" algn="just">
              <a:buFont typeface="Arial" panose="020B0604020202020204" pitchFamily="34" charset="0"/>
              <a:buChar char="•"/>
            </a:pPr>
            <a:r>
              <a:rPr lang="lt-LT" sz="2400" dirty="0">
                <a:latin typeface="Barlow" panose="00000500000000000000" pitchFamily="2" charset="-70"/>
              </a:rPr>
              <a:t>Diendaržių ribos turi būti ne toliau kaip už 150 m nuo artimiausios įėjimo (išėjimo) į paukštidę landos (gali būti padidinta iki 350 m (taikoma išimtis iki 2029 m. sausio 1 d. dėl nustatyto didžiausio atstumo reikalavimo), kai yra įrengtos pastogės (ne mažiau kaip 4 </a:t>
            </a:r>
            <a:r>
              <a:rPr lang="lt-LT" sz="2400" dirty="0" err="1">
                <a:latin typeface="Barlow" panose="00000500000000000000" pitchFamily="2" charset="-70"/>
              </a:rPr>
              <a:t>vnt</a:t>
            </a:r>
            <a:r>
              <a:rPr lang="lt-LT" sz="2400" dirty="0">
                <a:latin typeface="Barlow" panose="00000500000000000000" pitchFamily="2" charset="-70"/>
              </a:rPr>
              <a:t>/1 ha), saugančios nuo nepalankių oro sąlygų ir plėšrūnų.</a:t>
            </a:r>
            <a:r>
              <a:rPr lang="lt-LT" sz="2400" dirty="0"/>
              <a:t> </a:t>
            </a:r>
          </a:p>
          <a:p>
            <a:pPr marL="342900" indent="-342900" algn="just">
              <a:buFont typeface="Arial" panose="020B0604020202020204" pitchFamily="34" charset="0"/>
              <a:buChar char="•"/>
            </a:pPr>
            <a:r>
              <a:rPr lang="lt-LT" sz="2400" dirty="0">
                <a:latin typeface="Barlow" panose="00000500000000000000" pitchFamily="2" charset="-70"/>
              </a:rPr>
              <a:t>Didžiąją diendaržių ploto dalį dengia įvairių rūšių augmenija, kuri yra reguliariai prižiūrima.</a:t>
            </a:r>
          </a:p>
          <a:p>
            <a:pPr marL="342900" indent="-342900" algn="just">
              <a:buFont typeface="Arial" panose="020B0604020202020204" pitchFamily="34" charset="0"/>
              <a:buChar char="•"/>
            </a:pPr>
            <a:r>
              <a:rPr lang="lt-LT" sz="2400" dirty="0">
                <a:latin typeface="Barlow" panose="00000500000000000000" pitchFamily="2" charset="-70"/>
              </a:rPr>
              <a:t>Įrengtos priedangos/ pastogės arba yra pakankamai pavėsingų vietų (krūmų, medžių).</a:t>
            </a:r>
          </a:p>
          <a:p>
            <a:pPr marL="342900" indent="-342900" algn="just">
              <a:buFont typeface="Arial" panose="020B0604020202020204" pitchFamily="34" charset="0"/>
              <a:buChar char="•"/>
            </a:pPr>
            <a:r>
              <a:rPr lang="lt-LT" sz="2400" b="1" dirty="0">
                <a:latin typeface="Barlow" panose="00000500000000000000" pitchFamily="2" charset="-70"/>
              </a:rPr>
              <a:t>Reikalavimai paukščių laikymo sąlygoms </a:t>
            </a:r>
            <a:r>
              <a:rPr lang="lt-LT" sz="2400" dirty="0">
                <a:latin typeface="Barlow" panose="00000500000000000000" pitchFamily="2" charset="-70"/>
              </a:rPr>
              <a:t>(tankis, mažiausias skirtas plotas lauko aikštelėse)</a:t>
            </a:r>
            <a:r>
              <a:rPr lang="lt-LT" sz="2400" b="1" dirty="0">
                <a:latin typeface="Barlow" panose="00000500000000000000" pitchFamily="2" charset="-70"/>
              </a:rPr>
              <a:t> diendaržiuose pagal paukščių rūšis nurodyti </a:t>
            </a:r>
            <a:r>
              <a:rPr lang="pt-BR" sz="2400" b="1" dirty="0">
                <a:latin typeface="Barlow" panose="00000500000000000000" pitchFamily="2" charset="-70"/>
              </a:rPr>
              <a:t>R 2020/464 I pried</a:t>
            </a:r>
            <a:r>
              <a:rPr lang="lt-LT" sz="2400" b="1" dirty="0">
                <a:latin typeface="Barlow" panose="00000500000000000000" pitchFamily="2" charset="-70"/>
              </a:rPr>
              <a:t>o</a:t>
            </a:r>
            <a:r>
              <a:rPr lang="pt-BR" sz="2400" b="1" dirty="0">
                <a:latin typeface="Barlow" panose="00000500000000000000" pitchFamily="2" charset="-70"/>
              </a:rPr>
              <a:t> IV dal</a:t>
            </a:r>
            <a:r>
              <a:rPr lang="lt-LT" sz="2400" b="1" dirty="0" err="1">
                <a:latin typeface="Barlow" panose="00000500000000000000" pitchFamily="2" charset="-70"/>
              </a:rPr>
              <a:t>yje</a:t>
            </a:r>
            <a:r>
              <a:rPr lang="lt-LT" sz="2400" b="1" dirty="0">
                <a:latin typeface="Barlow" panose="00000500000000000000" pitchFamily="2" charset="-70"/>
              </a:rPr>
              <a:t>.</a:t>
            </a:r>
            <a:endParaRPr lang="lt-LT" sz="2400" dirty="0">
              <a:latin typeface="Barlow" panose="00000500000000000000" pitchFamily="2" charset="-70"/>
            </a:endParaRPr>
          </a:p>
          <a:p>
            <a:pPr marL="342900" indent="-342900" algn="just">
              <a:buFont typeface="Arial" panose="020B0604020202020204" pitchFamily="34" charset="0"/>
              <a:buChar char="•"/>
            </a:pPr>
            <a:endParaRPr lang="lt-LT" sz="2400" dirty="0">
              <a:latin typeface="Barlow" panose="00000500000000000000" pitchFamily="2" charset="-70"/>
            </a:endParaRPr>
          </a:p>
        </p:txBody>
      </p:sp>
      <p:sp>
        <p:nvSpPr>
          <p:cNvPr id="7" name="TextBox 6">
            <a:extLst>
              <a:ext uri="{FF2B5EF4-FFF2-40B4-BE49-F238E27FC236}">
                <a16:creationId xmlns:a16="http://schemas.microsoft.com/office/drawing/2014/main" id="{DCAF26F0-9D83-40AA-AB9B-A23AD5FEC09C}"/>
              </a:ext>
            </a:extLst>
          </p:cNvPr>
          <p:cNvSpPr txBox="1"/>
          <p:nvPr/>
        </p:nvSpPr>
        <p:spPr>
          <a:xfrm>
            <a:off x="1407854" y="6502916"/>
            <a:ext cx="7085217" cy="369332"/>
          </a:xfrm>
          <a:prstGeom prst="rect">
            <a:avLst/>
          </a:prstGeom>
          <a:noFill/>
        </p:spPr>
        <p:txBody>
          <a:bodyPr wrap="square" rtlCol="0">
            <a:spAutoFit/>
          </a:bodyPr>
          <a:lstStyle/>
          <a:p>
            <a:r>
              <a:rPr lang="pt-BR"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(R 2018/848 II priedas  II dalis  1.6.8. str.</a:t>
            </a:r>
            <a:r>
              <a:rPr lang="lt-LT"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 1.9.4.4 str. (c</a:t>
            </a:r>
            <a:r>
              <a:rPr lang="pt-BR"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 </a:t>
            </a:r>
            <a:r>
              <a:rPr lang="lt-LT"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 EGT 45 str.</a:t>
            </a:r>
            <a:endParaRPr lang="lt-LT" dirty="0"/>
          </a:p>
        </p:txBody>
      </p:sp>
    </p:spTree>
    <p:extLst>
      <p:ext uri="{BB962C8B-B14F-4D97-AF65-F5344CB8AC3E}">
        <p14:creationId xmlns:p14="http://schemas.microsoft.com/office/powerpoint/2010/main" val="2198711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C71C66-1671-AA48-91CF-307523E2BA9D}"/>
              </a:ext>
            </a:extLst>
          </p:cNvPr>
          <p:cNvSpPr>
            <a:spLocks noGrp="1"/>
          </p:cNvSpPr>
          <p:nvPr>
            <p:ph type="body" sz="quarter" idx="13"/>
          </p:nvPr>
        </p:nvSpPr>
        <p:spPr/>
        <p:txBody>
          <a:bodyPr/>
          <a:lstStyle/>
          <a:p>
            <a:r>
              <a:rPr lang="lt-LT" dirty="0"/>
              <a:t>Kiaušinių ženklinimo ir pakavimo procesai</a:t>
            </a:r>
            <a:endParaRPr lang="en-LT" dirty="0"/>
          </a:p>
        </p:txBody>
      </p:sp>
      <p:sp>
        <p:nvSpPr>
          <p:cNvPr id="3" name="Text Placeholder 2">
            <a:extLst>
              <a:ext uri="{FF2B5EF4-FFF2-40B4-BE49-F238E27FC236}">
                <a16:creationId xmlns:a16="http://schemas.microsoft.com/office/drawing/2014/main" id="{C79C20A1-1807-8446-B36B-6D06E7C42794}"/>
              </a:ext>
            </a:extLst>
          </p:cNvPr>
          <p:cNvSpPr>
            <a:spLocks noGrp="1"/>
          </p:cNvSpPr>
          <p:nvPr>
            <p:ph type="body" sz="quarter" idx="14"/>
          </p:nvPr>
        </p:nvSpPr>
        <p:spPr>
          <a:xfrm>
            <a:off x="1968285" y="2191295"/>
            <a:ext cx="1947518" cy="1212298"/>
          </a:xfrm>
        </p:spPr>
        <p:txBody>
          <a:bodyPr/>
          <a:lstStyle/>
          <a:p>
            <a:endParaRPr lang="lt-LT" dirty="0"/>
          </a:p>
          <a:p>
            <a:r>
              <a:rPr lang="lt-LT" dirty="0"/>
              <a:t>04</a:t>
            </a:r>
            <a:endParaRPr lang="en-LT" dirty="0"/>
          </a:p>
        </p:txBody>
      </p:sp>
    </p:spTree>
    <p:extLst>
      <p:ext uri="{BB962C8B-B14F-4D97-AF65-F5344CB8AC3E}">
        <p14:creationId xmlns:p14="http://schemas.microsoft.com/office/powerpoint/2010/main" val="745522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13,229 Live Chicken Stock Photos, Pictures &amp;amp;amp; Royalty-Free Images - iStock">
            <a:extLst>
              <a:ext uri="{FF2B5EF4-FFF2-40B4-BE49-F238E27FC236}">
                <a16:creationId xmlns:a16="http://schemas.microsoft.com/office/drawing/2014/main" id="{02CA6F5E-7E88-4AEF-B961-EDDB917130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2567" y="1250912"/>
            <a:ext cx="8432007" cy="5621336"/>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D22BA500-F585-D54B-8047-8B67F61E1EE9}"/>
              </a:ext>
            </a:extLst>
          </p:cNvPr>
          <p:cNvSpPr>
            <a:spLocks noGrp="1"/>
          </p:cNvSpPr>
          <p:nvPr>
            <p:ph type="body" sz="quarter" idx="13"/>
          </p:nvPr>
        </p:nvSpPr>
        <p:spPr>
          <a:xfrm>
            <a:off x="2202501" y="611924"/>
            <a:ext cx="6017573" cy="1003660"/>
          </a:xfrm>
        </p:spPr>
        <p:txBody>
          <a:bodyPr/>
          <a:lstStyle/>
          <a:p>
            <a:r>
              <a:rPr lang="lt-LT" dirty="0"/>
              <a:t>Kiaušinių ženklinimas</a:t>
            </a:r>
            <a:endParaRPr lang="en-LT" dirty="0"/>
          </a:p>
        </p:txBody>
      </p:sp>
      <p:sp>
        <p:nvSpPr>
          <p:cNvPr id="3" name="Text Placeholder 2">
            <a:extLst>
              <a:ext uri="{FF2B5EF4-FFF2-40B4-BE49-F238E27FC236}">
                <a16:creationId xmlns:a16="http://schemas.microsoft.com/office/drawing/2014/main" id="{8BE07381-F75E-C64D-874E-1B85AEBE5E88}"/>
              </a:ext>
            </a:extLst>
          </p:cNvPr>
          <p:cNvSpPr>
            <a:spLocks noGrp="1"/>
          </p:cNvSpPr>
          <p:nvPr>
            <p:ph type="body" sz="quarter" idx="14"/>
          </p:nvPr>
        </p:nvSpPr>
        <p:spPr/>
        <p:txBody>
          <a:bodyPr/>
          <a:lstStyle/>
          <a:p>
            <a:r>
              <a:rPr lang="lt-LT" dirty="0"/>
              <a:t>4.1.</a:t>
            </a:r>
            <a:endParaRPr lang="en-LT" dirty="0"/>
          </a:p>
        </p:txBody>
      </p:sp>
      <p:sp>
        <p:nvSpPr>
          <p:cNvPr id="5" name="Text Placeholder 4">
            <a:extLst>
              <a:ext uri="{FF2B5EF4-FFF2-40B4-BE49-F238E27FC236}">
                <a16:creationId xmlns:a16="http://schemas.microsoft.com/office/drawing/2014/main" id="{832ADB77-5316-6A4B-88E6-F920BD384773}"/>
              </a:ext>
            </a:extLst>
          </p:cNvPr>
          <p:cNvSpPr>
            <a:spLocks noGrp="1"/>
          </p:cNvSpPr>
          <p:nvPr>
            <p:ph type="body" sz="quarter" idx="17"/>
          </p:nvPr>
        </p:nvSpPr>
        <p:spPr>
          <a:xfrm>
            <a:off x="1181874" y="1626534"/>
            <a:ext cx="7782641" cy="4743270"/>
          </a:xfrm>
        </p:spPr>
        <p:txBody>
          <a:bodyPr/>
          <a:lstStyle/>
          <a:p>
            <a:pPr marL="342900" indent="-342900" algn="just">
              <a:buFont typeface="Arial" panose="020B0604020202020204" pitchFamily="34" charset="0"/>
              <a:buChar char="•"/>
            </a:pPr>
            <a:r>
              <a:rPr lang="lt-LT" sz="2400" dirty="0">
                <a:latin typeface="Barlow" panose="00000500000000000000" pitchFamily="2" charset="-70"/>
              </a:rPr>
              <a:t>Kai visą gamybos procesą atlieka sertifikuotas veiklos vykdytojas  ar trečioji šalis (subrangovas) turi būti pateikta subrangos sutartis ir dokumentai, įrodantys subrangovo vykdomos veiklos sertifikavimą. </a:t>
            </a:r>
          </a:p>
          <a:p>
            <a:pPr marL="342900" indent="-342900" algn="just">
              <a:buFont typeface="Arial" panose="020B0604020202020204" pitchFamily="34" charset="0"/>
              <a:buChar char="•"/>
            </a:pPr>
            <a:r>
              <a:rPr lang="lt-LT" sz="2400" dirty="0">
                <a:latin typeface="Barlow" panose="00000500000000000000" pitchFamily="2" charset="-70"/>
              </a:rPr>
              <a:t>Perdirbant/ženklinant maisto produktus galima naudoti medžiagas (dažiklius mėsai ir kiaušinių lukštams ženklinti), nurodytas Reglamento (EB)             Nr. 1333/2008 17 </a:t>
            </a:r>
            <a:r>
              <a:rPr lang="lt-LT" sz="2400">
                <a:latin typeface="Barlow" panose="00000500000000000000" pitchFamily="2" charset="-70"/>
              </a:rPr>
              <a:t>straipsnyje.</a:t>
            </a:r>
            <a:endParaRPr lang="lt-LT" sz="2400" dirty="0">
              <a:latin typeface="Barlow" panose="00000500000000000000" pitchFamily="2" charset="-70"/>
            </a:endParaRPr>
          </a:p>
        </p:txBody>
      </p:sp>
      <p:sp>
        <p:nvSpPr>
          <p:cNvPr id="7" name="TextBox 6">
            <a:extLst>
              <a:ext uri="{FF2B5EF4-FFF2-40B4-BE49-F238E27FC236}">
                <a16:creationId xmlns:a16="http://schemas.microsoft.com/office/drawing/2014/main" id="{DCAF26F0-9D83-40AA-AB9B-A23AD5FEC09C}"/>
              </a:ext>
            </a:extLst>
          </p:cNvPr>
          <p:cNvSpPr txBox="1"/>
          <p:nvPr/>
        </p:nvSpPr>
        <p:spPr>
          <a:xfrm>
            <a:off x="1407854" y="6305384"/>
            <a:ext cx="7441856" cy="923330"/>
          </a:xfrm>
          <a:prstGeom prst="rect">
            <a:avLst/>
          </a:prstGeom>
          <a:noFill/>
        </p:spPr>
        <p:txBody>
          <a:bodyPr wrap="square" rtlCol="0">
            <a:spAutoFit/>
          </a:bodyPr>
          <a:lstStyle/>
          <a:p>
            <a:r>
              <a:rPr lang="sv-SE"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R2018/848 II skyrius 34.3 str.</a:t>
            </a:r>
            <a:r>
              <a:rPr lang="lt-LT" dirty="0">
                <a:solidFill>
                  <a:srgbClr val="002937"/>
                </a:solidFill>
                <a:latin typeface="Barlow" panose="00000500000000000000" pitchFamily="2" charset="-70"/>
                <a:ea typeface="Calibri" panose="020F0502020204030204" pitchFamily="34" charset="0"/>
                <a:cs typeface="Times New Roman" panose="02020603050405020304" pitchFamily="18" charset="0"/>
              </a:rPr>
              <a:t>; </a:t>
            </a:r>
            <a:r>
              <a:rPr lang="pt-BR"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(R 2018/848 II priedas  II dalis  1.6.8. str.</a:t>
            </a:r>
            <a:r>
              <a:rPr lang="lt-LT"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 1.9.4.4 str. (c</a:t>
            </a:r>
            <a:r>
              <a:rPr lang="pt-BR"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 </a:t>
            </a:r>
            <a:r>
              <a:rPr lang="lt-LT"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 EGT 45 str.</a:t>
            </a:r>
            <a:endParaRPr lang="lt-LT" dirty="0"/>
          </a:p>
          <a:p>
            <a:endParaRPr lang="lt-LT" dirty="0"/>
          </a:p>
        </p:txBody>
      </p:sp>
    </p:spTree>
    <p:extLst>
      <p:ext uri="{BB962C8B-B14F-4D97-AF65-F5344CB8AC3E}">
        <p14:creationId xmlns:p14="http://schemas.microsoft.com/office/powerpoint/2010/main" val="4078808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3174E3-4DAA-7C46-82E9-FCCB804F3822}"/>
              </a:ext>
            </a:extLst>
          </p:cNvPr>
          <p:cNvSpPr>
            <a:spLocks noGrp="1"/>
          </p:cNvSpPr>
          <p:nvPr>
            <p:ph type="body" sz="quarter" idx="13"/>
          </p:nvPr>
        </p:nvSpPr>
        <p:spPr/>
        <p:txBody>
          <a:bodyPr/>
          <a:lstStyle/>
          <a:p>
            <a:r>
              <a:rPr lang="en-LT" dirty="0"/>
              <a:t>Ačiū</a:t>
            </a:r>
          </a:p>
        </p:txBody>
      </p:sp>
      <p:sp>
        <p:nvSpPr>
          <p:cNvPr id="3" name="Text Placeholder 2">
            <a:extLst>
              <a:ext uri="{FF2B5EF4-FFF2-40B4-BE49-F238E27FC236}">
                <a16:creationId xmlns:a16="http://schemas.microsoft.com/office/drawing/2014/main" id="{0B74B300-C111-704A-B45C-DFE6638ECC52}"/>
              </a:ext>
            </a:extLst>
          </p:cNvPr>
          <p:cNvSpPr>
            <a:spLocks noGrp="1"/>
          </p:cNvSpPr>
          <p:nvPr>
            <p:ph type="body" sz="quarter" idx="32"/>
          </p:nvPr>
        </p:nvSpPr>
        <p:spPr/>
        <p:txBody>
          <a:bodyPr/>
          <a:lstStyle/>
          <a:p>
            <a:r>
              <a:rPr lang="lt-LT" noProof="1"/>
              <a:t>Viešoji įstaiga „Ekoagros“ </a:t>
            </a:r>
            <a:br>
              <a:rPr lang="lt-LT" noProof="1"/>
            </a:br>
            <a:br>
              <a:rPr lang="lt-LT" noProof="1"/>
            </a:br>
            <a:r>
              <a:rPr lang="lt-LT" noProof="1"/>
              <a:t>K. Donelaičio g. 33, 44240 Kaunas, </a:t>
            </a:r>
            <a:br>
              <a:rPr lang="lt-LT" noProof="1"/>
            </a:br>
            <a:r>
              <a:rPr lang="lt-LT" noProof="1"/>
              <a:t>Tel. (8 37) 20 31 81, </a:t>
            </a:r>
            <a:br>
              <a:rPr lang="lt-LT" noProof="1"/>
            </a:br>
            <a:r>
              <a:rPr lang="lt-LT" noProof="1"/>
              <a:t>Faks. (8 37) 20 31 82, </a:t>
            </a:r>
            <a:br>
              <a:rPr lang="lt-LT" noProof="1"/>
            </a:br>
            <a:r>
              <a:rPr lang="lt-LT" noProof="1"/>
              <a:t>El. p. ekoagros@ekoagros.lt</a:t>
            </a:r>
            <a:br>
              <a:rPr lang="lt-LT" noProof="1"/>
            </a:br>
            <a:r>
              <a:rPr lang="lt-LT" noProof="1"/>
              <a:t>www.ekoagros.lt </a:t>
            </a:r>
          </a:p>
          <a:p>
            <a:endParaRPr lang="lt-LT" noProof="1"/>
          </a:p>
        </p:txBody>
      </p:sp>
    </p:spTree>
    <p:extLst>
      <p:ext uri="{BB962C8B-B14F-4D97-AF65-F5344CB8AC3E}">
        <p14:creationId xmlns:p14="http://schemas.microsoft.com/office/powerpoint/2010/main" val="388771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13,229 Live Chicken Stock Photos, Pictures &amp;amp;amp; Royalty-Free Images - iStock">
            <a:extLst>
              <a:ext uri="{FF2B5EF4-FFF2-40B4-BE49-F238E27FC236}">
                <a16:creationId xmlns:a16="http://schemas.microsoft.com/office/drawing/2014/main" id="{02CA6F5E-7E88-4AEF-B961-EDDB917130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7410" y="1236664"/>
            <a:ext cx="8432007" cy="5621336"/>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D22BA500-F585-D54B-8047-8B67F61E1EE9}"/>
              </a:ext>
            </a:extLst>
          </p:cNvPr>
          <p:cNvSpPr>
            <a:spLocks noGrp="1"/>
          </p:cNvSpPr>
          <p:nvPr>
            <p:ph type="body" sz="quarter" idx="13"/>
          </p:nvPr>
        </p:nvSpPr>
        <p:spPr/>
        <p:txBody>
          <a:bodyPr/>
          <a:lstStyle/>
          <a:p>
            <a:r>
              <a:rPr lang="lt-LT" dirty="0"/>
              <a:t>Naminių paukščių kilmė</a:t>
            </a:r>
            <a:endParaRPr lang="en-LT" dirty="0"/>
          </a:p>
        </p:txBody>
      </p:sp>
      <p:sp>
        <p:nvSpPr>
          <p:cNvPr id="3" name="Text Placeholder 2">
            <a:extLst>
              <a:ext uri="{FF2B5EF4-FFF2-40B4-BE49-F238E27FC236}">
                <a16:creationId xmlns:a16="http://schemas.microsoft.com/office/drawing/2014/main" id="{8BE07381-F75E-C64D-874E-1B85AEBE5E88}"/>
              </a:ext>
            </a:extLst>
          </p:cNvPr>
          <p:cNvSpPr>
            <a:spLocks noGrp="1"/>
          </p:cNvSpPr>
          <p:nvPr>
            <p:ph type="body" sz="quarter" idx="14"/>
          </p:nvPr>
        </p:nvSpPr>
        <p:spPr/>
        <p:txBody>
          <a:bodyPr/>
          <a:lstStyle/>
          <a:p>
            <a:r>
              <a:rPr lang="lt-LT" dirty="0"/>
              <a:t>1.1.</a:t>
            </a:r>
            <a:endParaRPr lang="en-LT" dirty="0"/>
          </a:p>
        </p:txBody>
      </p:sp>
      <p:sp>
        <p:nvSpPr>
          <p:cNvPr id="5" name="Text Placeholder 4">
            <a:extLst>
              <a:ext uri="{FF2B5EF4-FFF2-40B4-BE49-F238E27FC236}">
                <a16:creationId xmlns:a16="http://schemas.microsoft.com/office/drawing/2014/main" id="{832ADB77-5316-6A4B-88E6-F920BD384773}"/>
              </a:ext>
            </a:extLst>
          </p:cNvPr>
          <p:cNvSpPr>
            <a:spLocks noGrp="1"/>
          </p:cNvSpPr>
          <p:nvPr>
            <p:ph type="body" sz="quarter" idx="17"/>
          </p:nvPr>
        </p:nvSpPr>
        <p:spPr>
          <a:xfrm>
            <a:off x="1181874" y="1626534"/>
            <a:ext cx="7782641" cy="4743270"/>
          </a:xfrm>
        </p:spPr>
        <p:txBody>
          <a:bodyPr/>
          <a:lstStyle/>
          <a:p>
            <a:pPr marL="342900" indent="-342900" algn="just">
              <a:buFont typeface="Arial" panose="020B0604020202020204" pitchFamily="34" charset="0"/>
              <a:buChar char="•"/>
            </a:pPr>
            <a:r>
              <a:rPr lang="lt-LT" sz="2400" dirty="0">
                <a:latin typeface="Barlow" panose="00000500000000000000" pitchFamily="2" charset="-70"/>
              </a:rPr>
              <a:t>Ekologiškai užauginti naminiai paukščiai turi būti išsiritę ir užauginti ekologinės gamybos vienetuose.</a:t>
            </a:r>
          </a:p>
          <a:p>
            <a:pPr marL="342900" indent="-342900" algn="just">
              <a:buFont typeface="Arial" panose="020B0604020202020204" pitchFamily="34" charset="0"/>
              <a:buChar char="•"/>
            </a:pPr>
            <a:r>
              <a:rPr lang="lt-LT" sz="2400" dirty="0">
                <a:latin typeface="Barlow" panose="00000500000000000000" pitchFamily="2" charset="-70"/>
              </a:rPr>
              <a:t>Kompetentingai institucijai leidus neekologiškai užauginti naminiai paukščiai gali būti įvesti į ekologinės naminių paukščių gamybos vienetą, </a:t>
            </a:r>
            <a:r>
              <a:rPr lang="lt-LT" sz="2400" b="1" dirty="0">
                <a:latin typeface="Barlow" panose="00000500000000000000" pitchFamily="2" charset="-70"/>
              </a:rPr>
              <a:t>kai ekologiškų gyvūnų duomenų bazėje nėra ekologiškai užaugintų paukščių ir:</a:t>
            </a:r>
            <a:endParaRPr lang="lt-LT" b="1" dirty="0">
              <a:latin typeface="Barlow" panose="00000500000000000000" pitchFamily="2" charset="-70"/>
            </a:endParaRPr>
          </a:p>
          <a:p>
            <a:pPr marL="1028700" lvl="1" indent="-342900" algn="just"/>
            <a:r>
              <a:rPr lang="lt-LT" dirty="0">
                <a:latin typeface="Barlow" panose="00000500000000000000" pitchFamily="2" charset="-70"/>
              </a:rPr>
              <a:t>pulkas formuojamas pirmą kartą, atnaujinamas arba keičiama jo sudėtis;</a:t>
            </a:r>
          </a:p>
          <a:p>
            <a:pPr marL="1028700" lvl="1" indent="-342900" algn="just"/>
            <a:r>
              <a:rPr lang="lt-LT" dirty="0">
                <a:latin typeface="Barlow" panose="00000500000000000000" pitchFamily="2" charset="-70"/>
              </a:rPr>
              <a:t>kokybiniai ir kiekybiniai ūkininkų poreikiai negali būti patenkinti;</a:t>
            </a:r>
          </a:p>
          <a:p>
            <a:pPr marL="1028700" lvl="1" indent="-342900" algn="just"/>
            <a:r>
              <a:rPr lang="lt-LT" dirty="0">
                <a:latin typeface="Barlow" panose="00000500000000000000" pitchFamily="2" charset="-70"/>
              </a:rPr>
              <a:t>į</a:t>
            </a:r>
            <a:r>
              <a:rPr lang="lt-LT" sz="2400" dirty="0">
                <a:latin typeface="Barlow" panose="00000500000000000000" pitchFamily="2" charset="-70"/>
              </a:rPr>
              <a:t>sigyjami paukščiai jaunesni kaip trijų dienų.</a:t>
            </a:r>
            <a:endParaRPr lang="lt-LT" dirty="0">
              <a:latin typeface="Barlow" panose="00000500000000000000" pitchFamily="2" charset="-70"/>
            </a:endParaRPr>
          </a:p>
        </p:txBody>
      </p:sp>
      <p:sp>
        <p:nvSpPr>
          <p:cNvPr id="10" name="TextBox 9">
            <a:extLst>
              <a:ext uri="{FF2B5EF4-FFF2-40B4-BE49-F238E27FC236}">
                <a16:creationId xmlns:a16="http://schemas.microsoft.com/office/drawing/2014/main" id="{4FD4B5E0-5FEA-47E9-95CB-1DA9292712F0}"/>
              </a:ext>
            </a:extLst>
          </p:cNvPr>
          <p:cNvSpPr txBox="1"/>
          <p:nvPr/>
        </p:nvSpPr>
        <p:spPr>
          <a:xfrm>
            <a:off x="1407854" y="6502916"/>
            <a:ext cx="5323893" cy="646331"/>
          </a:xfrm>
          <a:prstGeom prst="rect">
            <a:avLst/>
          </a:prstGeom>
          <a:noFill/>
        </p:spPr>
        <p:txBody>
          <a:bodyPr wrap="none" rtlCol="0">
            <a:spAutoFit/>
          </a:bodyPr>
          <a:lstStyle/>
          <a:p>
            <a:r>
              <a:rPr lang="lt-LT"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(R 2018/848 II priedas  II dalis 1.3.1. str. ir 1.3.4.3. str.)</a:t>
            </a:r>
            <a:endParaRPr lang="lt-LT" dirty="0"/>
          </a:p>
          <a:p>
            <a:endParaRPr lang="lt-LT" dirty="0"/>
          </a:p>
        </p:txBody>
      </p:sp>
    </p:spTree>
    <p:extLst>
      <p:ext uri="{BB962C8B-B14F-4D97-AF65-F5344CB8AC3E}">
        <p14:creationId xmlns:p14="http://schemas.microsoft.com/office/powerpoint/2010/main" val="3107251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2BA500-F585-D54B-8047-8B67F61E1EE9}"/>
              </a:ext>
            </a:extLst>
          </p:cNvPr>
          <p:cNvSpPr>
            <a:spLocks noGrp="1"/>
          </p:cNvSpPr>
          <p:nvPr>
            <p:ph type="body" sz="quarter" idx="13"/>
          </p:nvPr>
        </p:nvSpPr>
        <p:spPr/>
        <p:txBody>
          <a:bodyPr/>
          <a:lstStyle/>
          <a:p>
            <a:r>
              <a:rPr lang="lt-LT" dirty="0"/>
              <a:t>Naminių paukščių kilmė</a:t>
            </a:r>
            <a:endParaRPr lang="en-LT" dirty="0"/>
          </a:p>
        </p:txBody>
      </p:sp>
      <p:sp>
        <p:nvSpPr>
          <p:cNvPr id="3" name="Text Placeholder 2">
            <a:extLst>
              <a:ext uri="{FF2B5EF4-FFF2-40B4-BE49-F238E27FC236}">
                <a16:creationId xmlns:a16="http://schemas.microsoft.com/office/drawing/2014/main" id="{8BE07381-F75E-C64D-874E-1B85AEBE5E88}"/>
              </a:ext>
            </a:extLst>
          </p:cNvPr>
          <p:cNvSpPr>
            <a:spLocks noGrp="1"/>
          </p:cNvSpPr>
          <p:nvPr>
            <p:ph type="body" sz="quarter" idx="14"/>
          </p:nvPr>
        </p:nvSpPr>
        <p:spPr/>
        <p:txBody>
          <a:bodyPr/>
          <a:lstStyle/>
          <a:p>
            <a:r>
              <a:rPr lang="lt-LT" dirty="0"/>
              <a:t>1.2.</a:t>
            </a:r>
            <a:endParaRPr lang="en-LT" dirty="0"/>
          </a:p>
        </p:txBody>
      </p:sp>
      <p:sp>
        <p:nvSpPr>
          <p:cNvPr id="5" name="Text Placeholder 4">
            <a:extLst>
              <a:ext uri="{FF2B5EF4-FFF2-40B4-BE49-F238E27FC236}">
                <a16:creationId xmlns:a16="http://schemas.microsoft.com/office/drawing/2014/main" id="{832ADB77-5316-6A4B-88E6-F920BD384773}"/>
              </a:ext>
            </a:extLst>
          </p:cNvPr>
          <p:cNvSpPr>
            <a:spLocks noGrp="1"/>
          </p:cNvSpPr>
          <p:nvPr>
            <p:ph type="body" sz="quarter" idx="17"/>
          </p:nvPr>
        </p:nvSpPr>
        <p:spPr>
          <a:xfrm>
            <a:off x="1181873" y="1626534"/>
            <a:ext cx="8951171" cy="4743270"/>
          </a:xfrm>
        </p:spPr>
        <p:txBody>
          <a:bodyPr/>
          <a:lstStyle/>
          <a:p>
            <a:pPr marL="342900" indent="-342900" algn="just">
              <a:buFont typeface="Arial" panose="020B0604020202020204" pitchFamily="34" charset="0"/>
              <a:buChar char="•"/>
            </a:pPr>
            <a:r>
              <a:rPr lang="lt-LT" sz="2400" dirty="0">
                <a:latin typeface="Barlow" panose="00000500000000000000" pitchFamily="2" charset="-70"/>
              </a:rPr>
              <a:t>Nustatyti šie perėjimo prie ekologinės gamybos laikotarpiai naminiams paukščiams, kurie įvesti jaunesni kaip trijų dienų:</a:t>
            </a:r>
          </a:p>
          <a:p>
            <a:pPr marL="1028700" lvl="1" indent="-342900" algn="just"/>
            <a:r>
              <a:rPr lang="lt-LT" dirty="0">
                <a:latin typeface="Barlow" panose="00000500000000000000" pitchFamily="2" charset="-70"/>
              </a:rPr>
              <a:t>10 savaičių – mėsiniams naminiams paukščiams, išskyrus Pekino antis;</a:t>
            </a:r>
          </a:p>
          <a:p>
            <a:pPr marL="1028700" lvl="1" indent="-342900" algn="just"/>
            <a:r>
              <a:rPr lang="lt-LT" dirty="0">
                <a:latin typeface="Barlow" panose="00000500000000000000" pitchFamily="2" charset="-70"/>
              </a:rPr>
              <a:t>7 savaitės – Pekino antims;</a:t>
            </a:r>
          </a:p>
          <a:p>
            <a:pPr marL="1028700" lvl="1" indent="-342900" algn="just"/>
            <a:r>
              <a:rPr lang="lt-LT" dirty="0">
                <a:latin typeface="Barlow" panose="00000500000000000000" pitchFamily="2" charset="-70"/>
              </a:rPr>
              <a:t>6 savaitės – dėsliesiems naminiams paukščiams.</a:t>
            </a:r>
            <a:endParaRPr lang="lt-LT" sz="2400" dirty="0">
              <a:latin typeface="Barlow" panose="00000500000000000000" pitchFamily="2" charset="-70"/>
            </a:endParaRPr>
          </a:p>
          <a:p>
            <a:pPr marL="342900" indent="-342900" algn="just">
              <a:buFont typeface="Arial" panose="020B0604020202020204" pitchFamily="34" charset="0"/>
              <a:buChar char="•"/>
            </a:pPr>
            <a:r>
              <a:rPr lang="lt-LT" sz="2400" dirty="0">
                <a:latin typeface="Barlow" panose="00000500000000000000" pitchFamily="2" charset="-70"/>
              </a:rPr>
              <a:t>Naujai įsigyti naminiai paukščiai nuo kitų naminių paukščių turi būti laikomi atskirai arba turi būti atpažįstami iki perėjimo prie ekologinės gamybos laikotarpio pabaigos.</a:t>
            </a:r>
          </a:p>
          <a:p>
            <a:pPr marL="342900" indent="-342900" algn="just">
              <a:buFont typeface="Arial" panose="020B0604020202020204" pitchFamily="34" charset="0"/>
              <a:buChar char="•"/>
            </a:pPr>
            <a:endParaRPr lang="lt-LT" sz="2400" dirty="0">
              <a:latin typeface="Barlow" panose="00000500000000000000" pitchFamily="2" charset="-70"/>
            </a:endParaRPr>
          </a:p>
        </p:txBody>
      </p:sp>
      <p:sp>
        <p:nvSpPr>
          <p:cNvPr id="10" name="TextBox 9">
            <a:extLst>
              <a:ext uri="{FF2B5EF4-FFF2-40B4-BE49-F238E27FC236}">
                <a16:creationId xmlns:a16="http://schemas.microsoft.com/office/drawing/2014/main" id="{4FD4B5E0-5FEA-47E9-95CB-1DA9292712F0}"/>
              </a:ext>
            </a:extLst>
          </p:cNvPr>
          <p:cNvSpPr txBox="1"/>
          <p:nvPr/>
        </p:nvSpPr>
        <p:spPr>
          <a:xfrm>
            <a:off x="1407854" y="6502916"/>
            <a:ext cx="6356797" cy="369332"/>
          </a:xfrm>
          <a:prstGeom prst="rect">
            <a:avLst/>
          </a:prstGeom>
          <a:noFill/>
        </p:spPr>
        <p:txBody>
          <a:bodyPr wrap="square" rtlCol="0">
            <a:spAutoFit/>
          </a:bodyPr>
          <a:lstStyle/>
          <a:p>
            <a:r>
              <a:rPr lang="lt-LT"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(R 2018/848 II priedas  II dalis 1. 2. 2. str. c, d, e; 1. 3. 4. 4. str.)</a:t>
            </a:r>
            <a:endParaRPr lang="lt-LT" dirty="0"/>
          </a:p>
        </p:txBody>
      </p:sp>
    </p:spTree>
    <p:extLst>
      <p:ext uri="{BB962C8B-B14F-4D97-AF65-F5344CB8AC3E}">
        <p14:creationId xmlns:p14="http://schemas.microsoft.com/office/powerpoint/2010/main" val="3740763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C71C66-1671-AA48-91CF-307523E2BA9D}"/>
              </a:ext>
            </a:extLst>
          </p:cNvPr>
          <p:cNvSpPr>
            <a:spLocks noGrp="1"/>
          </p:cNvSpPr>
          <p:nvPr>
            <p:ph type="body" sz="quarter" idx="13"/>
          </p:nvPr>
        </p:nvSpPr>
        <p:spPr/>
        <p:txBody>
          <a:bodyPr/>
          <a:lstStyle/>
          <a:p>
            <a:r>
              <a:rPr lang="lt-LT" dirty="0"/>
              <a:t>Naminių paukščių pašarai</a:t>
            </a:r>
            <a:endParaRPr lang="en-LT" dirty="0"/>
          </a:p>
        </p:txBody>
      </p:sp>
      <p:sp>
        <p:nvSpPr>
          <p:cNvPr id="3" name="Text Placeholder 2">
            <a:extLst>
              <a:ext uri="{FF2B5EF4-FFF2-40B4-BE49-F238E27FC236}">
                <a16:creationId xmlns:a16="http://schemas.microsoft.com/office/drawing/2014/main" id="{C79C20A1-1807-8446-B36B-6D06E7C42794}"/>
              </a:ext>
            </a:extLst>
          </p:cNvPr>
          <p:cNvSpPr>
            <a:spLocks noGrp="1"/>
          </p:cNvSpPr>
          <p:nvPr>
            <p:ph type="body" sz="quarter" idx="14"/>
          </p:nvPr>
        </p:nvSpPr>
        <p:spPr>
          <a:xfrm>
            <a:off x="1968285" y="2191295"/>
            <a:ext cx="1947518" cy="1212298"/>
          </a:xfrm>
        </p:spPr>
        <p:txBody>
          <a:bodyPr/>
          <a:lstStyle/>
          <a:p>
            <a:endParaRPr lang="lt-LT" dirty="0"/>
          </a:p>
          <a:p>
            <a:r>
              <a:rPr lang="lt-LT" dirty="0"/>
              <a:t>02</a:t>
            </a:r>
            <a:endParaRPr lang="en-LT" dirty="0"/>
          </a:p>
        </p:txBody>
      </p:sp>
    </p:spTree>
    <p:extLst>
      <p:ext uri="{BB962C8B-B14F-4D97-AF65-F5344CB8AC3E}">
        <p14:creationId xmlns:p14="http://schemas.microsoft.com/office/powerpoint/2010/main" val="2035849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2BA500-F585-D54B-8047-8B67F61E1EE9}"/>
              </a:ext>
            </a:extLst>
          </p:cNvPr>
          <p:cNvSpPr>
            <a:spLocks noGrp="1"/>
          </p:cNvSpPr>
          <p:nvPr>
            <p:ph type="body" sz="quarter" idx="13"/>
          </p:nvPr>
        </p:nvSpPr>
        <p:spPr/>
        <p:txBody>
          <a:bodyPr/>
          <a:lstStyle/>
          <a:p>
            <a:r>
              <a:rPr lang="lt-LT" dirty="0"/>
              <a:t>Naminių paukščių pašarai</a:t>
            </a:r>
            <a:endParaRPr lang="en-LT" dirty="0"/>
          </a:p>
        </p:txBody>
      </p:sp>
      <p:sp>
        <p:nvSpPr>
          <p:cNvPr id="3" name="Text Placeholder 2">
            <a:extLst>
              <a:ext uri="{FF2B5EF4-FFF2-40B4-BE49-F238E27FC236}">
                <a16:creationId xmlns:a16="http://schemas.microsoft.com/office/drawing/2014/main" id="{8BE07381-F75E-C64D-874E-1B85AEBE5E88}"/>
              </a:ext>
            </a:extLst>
          </p:cNvPr>
          <p:cNvSpPr>
            <a:spLocks noGrp="1"/>
          </p:cNvSpPr>
          <p:nvPr>
            <p:ph type="body" sz="quarter" idx="14"/>
          </p:nvPr>
        </p:nvSpPr>
        <p:spPr/>
        <p:txBody>
          <a:bodyPr/>
          <a:lstStyle/>
          <a:p>
            <a:r>
              <a:rPr lang="lt-LT" dirty="0"/>
              <a:t>2.1.</a:t>
            </a:r>
            <a:endParaRPr lang="en-LT" dirty="0"/>
          </a:p>
        </p:txBody>
      </p:sp>
      <p:sp>
        <p:nvSpPr>
          <p:cNvPr id="5" name="Text Placeholder 4">
            <a:extLst>
              <a:ext uri="{FF2B5EF4-FFF2-40B4-BE49-F238E27FC236}">
                <a16:creationId xmlns:a16="http://schemas.microsoft.com/office/drawing/2014/main" id="{832ADB77-5316-6A4B-88E6-F920BD384773}"/>
              </a:ext>
            </a:extLst>
          </p:cNvPr>
          <p:cNvSpPr>
            <a:spLocks noGrp="1"/>
          </p:cNvSpPr>
          <p:nvPr>
            <p:ph type="body" sz="quarter" idx="17"/>
          </p:nvPr>
        </p:nvSpPr>
        <p:spPr>
          <a:xfrm>
            <a:off x="1181874" y="1626534"/>
            <a:ext cx="8969832" cy="4743270"/>
          </a:xfrm>
        </p:spPr>
        <p:txBody>
          <a:bodyPr/>
          <a:lstStyle/>
          <a:p>
            <a:pPr marL="342900" indent="-342900" algn="just">
              <a:buFont typeface="Arial" panose="020B0604020202020204" pitchFamily="34" charset="0"/>
              <a:buChar char="•"/>
            </a:pPr>
            <a:r>
              <a:rPr lang="lt-LT" sz="2400" dirty="0">
                <a:latin typeface="Barlow" panose="00000500000000000000" pitchFamily="2" charset="-70"/>
              </a:rPr>
              <a:t>Ne mažiau kaip 30 % pašaro turi būti iš paties ūkio arba, jei tai neįmanoma arba tokio pašaro nėra, pagaminti bendradarbiaujant su kitais ekologinės gamybos arba perėjimo prie ekologinės gamybos laikotarpio gamybos vienetais ir pašarų veiklos vykdytojais, naudojančiais pašarus ir pašarines žaliavas iš to paties regiono;</a:t>
            </a:r>
          </a:p>
          <a:p>
            <a:pPr marL="342900" indent="-342900" algn="just">
              <a:buFont typeface="Arial" panose="020B0604020202020204" pitchFamily="34" charset="0"/>
              <a:buChar char="•"/>
            </a:pPr>
            <a:r>
              <a:rPr lang="lt-LT" sz="2400" dirty="0">
                <a:latin typeface="Barlow" panose="00000500000000000000" pitchFamily="2" charset="-70"/>
              </a:rPr>
              <a:t>Dienos racionas turi būti papildytas rupiaisiais pašarais, šviežiais arba džiovintais pašarais arba silosu;</a:t>
            </a:r>
          </a:p>
          <a:p>
            <a:pPr marL="342900" indent="-342900" algn="just">
              <a:buFont typeface="Arial" panose="020B0604020202020204" pitchFamily="34" charset="0"/>
              <a:buChar char="•"/>
            </a:pPr>
            <a:r>
              <a:rPr lang="lt-LT" sz="2400" dirty="0">
                <a:latin typeface="Barlow" panose="00000500000000000000" pitchFamily="2" charset="-70"/>
              </a:rPr>
              <a:t>Draudžiama šerti per prievartą;</a:t>
            </a:r>
          </a:p>
          <a:p>
            <a:pPr marL="342900" indent="-342900" algn="just">
              <a:buFont typeface="Arial" panose="020B0604020202020204" pitchFamily="34" charset="0"/>
              <a:buChar char="•"/>
            </a:pPr>
            <a:r>
              <a:rPr lang="lt-LT" sz="2400" dirty="0">
                <a:latin typeface="Barlow" panose="00000500000000000000" pitchFamily="2" charset="-70"/>
              </a:rPr>
              <a:t>Nenaudojamos augimą skatinančios medžiagos ir sintetinės amino rūgštys;</a:t>
            </a:r>
          </a:p>
          <a:p>
            <a:pPr marL="342900" indent="-342900" algn="just">
              <a:buFont typeface="Arial" panose="020B0604020202020204" pitchFamily="34" charset="0"/>
              <a:buChar char="•"/>
            </a:pPr>
            <a:r>
              <a:rPr lang="lt-LT" sz="2400" dirty="0">
                <a:latin typeface="Barlow" panose="00000500000000000000" pitchFamily="2" charset="-70"/>
              </a:rPr>
              <a:t>Pašarinės žaliavos turi būti ekologiškos;</a:t>
            </a:r>
          </a:p>
          <a:p>
            <a:pPr marL="342900" indent="-342900" algn="just">
              <a:buFont typeface="Arial" panose="020B0604020202020204" pitchFamily="34" charset="0"/>
              <a:buChar char="•"/>
            </a:pPr>
            <a:endParaRPr lang="lt-LT" sz="2400" dirty="0">
              <a:latin typeface="Barlow" panose="00000500000000000000" pitchFamily="2" charset="-70"/>
            </a:endParaRPr>
          </a:p>
        </p:txBody>
      </p:sp>
      <p:sp>
        <p:nvSpPr>
          <p:cNvPr id="10" name="TextBox 9">
            <a:extLst>
              <a:ext uri="{FF2B5EF4-FFF2-40B4-BE49-F238E27FC236}">
                <a16:creationId xmlns:a16="http://schemas.microsoft.com/office/drawing/2014/main" id="{4FD4B5E0-5FEA-47E9-95CB-1DA9292712F0}"/>
              </a:ext>
            </a:extLst>
          </p:cNvPr>
          <p:cNvSpPr txBox="1"/>
          <p:nvPr/>
        </p:nvSpPr>
        <p:spPr>
          <a:xfrm>
            <a:off x="1407854" y="6502916"/>
            <a:ext cx="7085217" cy="369332"/>
          </a:xfrm>
          <a:prstGeom prst="rect">
            <a:avLst/>
          </a:prstGeom>
          <a:noFill/>
        </p:spPr>
        <p:txBody>
          <a:bodyPr wrap="square" rtlCol="0">
            <a:spAutoFit/>
          </a:bodyPr>
          <a:lstStyle/>
          <a:p>
            <a:r>
              <a:rPr lang="lt-LT"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(R 2018/848 II priedas  II dalis 1. 4. 1. str. d, f, h; 1. 9. 4. 2. str. a, b)</a:t>
            </a:r>
            <a:endParaRPr lang="lt-LT" dirty="0"/>
          </a:p>
        </p:txBody>
      </p:sp>
    </p:spTree>
    <p:extLst>
      <p:ext uri="{BB962C8B-B14F-4D97-AF65-F5344CB8AC3E}">
        <p14:creationId xmlns:p14="http://schemas.microsoft.com/office/powerpoint/2010/main" val="1943850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2BA500-F585-D54B-8047-8B67F61E1EE9}"/>
              </a:ext>
            </a:extLst>
          </p:cNvPr>
          <p:cNvSpPr>
            <a:spLocks noGrp="1"/>
          </p:cNvSpPr>
          <p:nvPr>
            <p:ph type="body" sz="quarter" idx="13"/>
          </p:nvPr>
        </p:nvSpPr>
        <p:spPr/>
        <p:txBody>
          <a:bodyPr/>
          <a:lstStyle/>
          <a:p>
            <a:r>
              <a:rPr lang="lt-LT" dirty="0"/>
              <a:t>Naminių paukščių pašarai</a:t>
            </a:r>
            <a:endParaRPr lang="en-LT" dirty="0"/>
          </a:p>
        </p:txBody>
      </p:sp>
      <p:sp>
        <p:nvSpPr>
          <p:cNvPr id="3" name="Text Placeholder 2">
            <a:extLst>
              <a:ext uri="{FF2B5EF4-FFF2-40B4-BE49-F238E27FC236}">
                <a16:creationId xmlns:a16="http://schemas.microsoft.com/office/drawing/2014/main" id="{8BE07381-F75E-C64D-874E-1B85AEBE5E88}"/>
              </a:ext>
            </a:extLst>
          </p:cNvPr>
          <p:cNvSpPr>
            <a:spLocks noGrp="1"/>
          </p:cNvSpPr>
          <p:nvPr>
            <p:ph type="body" sz="quarter" idx="14"/>
          </p:nvPr>
        </p:nvSpPr>
        <p:spPr/>
        <p:txBody>
          <a:bodyPr/>
          <a:lstStyle/>
          <a:p>
            <a:r>
              <a:rPr lang="lt-LT" dirty="0"/>
              <a:t>2.2.</a:t>
            </a:r>
            <a:endParaRPr lang="en-LT" dirty="0"/>
          </a:p>
        </p:txBody>
      </p:sp>
      <p:sp>
        <p:nvSpPr>
          <p:cNvPr id="5" name="Text Placeholder 4">
            <a:extLst>
              <a:ext uri="{FF2B5EF4-FFF2-40B4-BE49-F238E27FC236}">
                <a16:creationId xmlns:a16="http://schemas.microsoft.com/office/drawing/2014/main" id="{832ADB77-5316-6A4B-88E6-F920BD384773}"/>
              </a:ext>
            </a:extLst>
          </p:cNvPr>
          <p:cNvSpPr>
            <a:spLocks noGrp="1"/>
          </p:cNvSpPr>
          <p:nvPr>
            <p:ph type="body" sz="quarter" idx="17"/>
          </p:nvPr>
        </p:nvSpPr>
        <p:spPr>
          <a:xfrm>
            <a:off x="1181874" y="1626534"/>
            <a:ext cx="8820542" cy="4743270"/>
          </a:xfrm>
        </p:spPr>
        <p:txBody>
          <a:bodyPr/>
          <a:lstStyle/>
          <a:p>
            <a:pPr marL="342900" indent="-342900" algn="just">
              <a:buFont typeface="Arial" panose="020B0604020202020204" pitchFamily="34" charset="0"/>
              <a:buChar char="•"/>
            </a:pPr>
            <a:r>
              <a:rPr lang="lt-LT" sz="2400" dirty="0">
                <a:latin typeface="Barlow" panose="00000500000000000000" pitchFamily="2" charset="-70"/>
              </a:rPr>
              <a:t>Kai nėra ekologiškai pagamintų baltyminių pašarų naminių paukščių rūšims lesinti ir kompetentinga institucija yra patvirtinusi, kad nėra pakankamo ekologiškų baltyminių pašarų kiekio, neekologiški baltyminiai pašarai gali būti naudojami iki 2025 m. gruodžio 31 d., jei tenkinamos šios sąlygos:</a:t>
            </a:r>
          </a:p>
          <a:p>
            <a:pPr marL="1028700" lvl="1" indent="-342900" algn="just"/>
            <a:r>
              <a:rPr lang="lt-LT" dirty="0">
                <a:latin typeface="Barlow" panose="00000500000000000000" pitchFamily="2" charset="-70"/>
              </a:rPr>
              <a:t>nėra jų ekologiško atitikmens; </a:t>
            </a:r>
          </a:p>
          <a:p>
            <a:pPr marL="1028700" lvl="1" indent="-342900" algn="just"/>
            <a:r>
              <a:rPr lang="lt-LT" dirty="0">
                <a:latin typeface="Barlow" panose="00000500000000000000" pitchFamily="2" charset="-70"/>
              </a:rPr>
              <a:t>jie pagaminti arba paruošti nenaudojant cheminių tirpiklių; </a:t>
            </a:r>
          </a:p>
          <a:p>
            <a:pPr marL="1028700" lvl="1" indent="-342900" algn="just"/>
            <a:r>
              <a:rPr lang="lt-LT" dirty="0">
                <a:latin typeface="Barlow" panose="00000500000000000000" pitchFamily="2" charset="-70"/>
              </a:rPr>
              <a:t>jie naudojami tik naminių paukščių jaunikliams šerti konkrečiais baltyminiais junginiais; </a:t>
            </a:r>
          </a:p>
          <a:p>
            <a:pPr marL="1028700" lvl="1" indent="-342900" algn="just"/>
            <a:r>
              <a:rPr lang="lt-LT" dirty="0">
                <a:latin typeface="Barlow" panose="00000500000000000000" pitchFamily="2" charset="-70"/>
              </a:rPr>
              <a:t>didžiausias šiems gyvūnams leidžiamas procentinis dydis per 12 mėnesių laikotarpį neviršija 5 proc. raciono sausųjų medžiagų kiekio.</a:t>
            </a:r>
          </a:p>
        </p:txBody>
      </p:sp>
      <p:sp>
        <p:nvSpPr>
          <p:cNvPr id="7" name="TextBox 6">
            <a:extLst>
              <a:ext uri="{FF2B5EF4-FFF2-40B4-BE49-F238E27FC236}">
                <a16:creationId xmlns:a16="http://schemas.microsoft.com/office/drawing/2014/main" id="{DCAF26F0-9D83-40AA-AB9B-A23AD5FEC09C}"/>
              </a:ext>
            </a:extLst>
          </p:cNvPr>
          <p:cNvSpPr txBox="1"/>
          <p:nvPr/>
        </p:nvSpPr>
        <p:spPr>
          <a:xfrm>
            <a:off x="1407854" y="6502916"/>
            <a:ext cx="7085217" cy="369332"/>
          </a:xfrm>
          <a:prstGeom prst="rect">
            <a:avLst/>
          </a:prstGeom>
          <a:noFill/>
        </p:spPr>
        <p:txBody>
          <a:bodyPr wrap="square" rtlCol="0">
            <a:spAutoFit/>
          </a:bodyPr>
          <a:lstStyle/>
          <a:p>
            <a:r>
              <a:rPr lang="lt-LT"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(R 2018/848 II priedas  II dalis 1. 9. 4. 2. str. c)</a:t>
            </a:r>
            <a:endParaRPr lang="lt-LT" dirty="0"/>
          </a:p>
        </p:txBody>
      </p:sp>
    </p:spTree>
    <p:extLst>
      <p:ext uri="{BB962C8B-B14F-4D97-AF65-F5344CB8AC3E}">
        <p14:creationId xmlns:p14="http://schemas.microsoft.com/office/powerpoint/2010/main" val="1155240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2BA500-F585-D54B-8047-8B67F61E1EE9}"/>
              </a:ext>
            </a:extLst>
          </p:cNvPr>
          <p:cNvSpPr>
            <a:spLocks noGrp="1"/>
          </p:cNvSpPr>
          <p:nvPr>
            <p:ph type="body" sz="quarter" idx="13"/>
          </p:nvPr>
        </p:nvSpPr>
        <p:spPr/>
        <p:txBody>
          <a:bodyPr/>
          <a:lstStyle/>
          <a:p>
            <a:r>
              <a:rPr lang="lt-LT" dirty="0"/>
              <a:t>Naminių paukščių pašarai</a:t>
            </a:r>
            <a:endParaRPr lang="en-LT" dirty="0"/>
          </a:p>
        </p:txBody>
      </p:sp>
      <p:sp>
        <p:nvSpPr>
          <p:cNvPr id="3" name="Text Placeholder 2">
            <a:extLst>
              <a:ext uri="{FF2B5EF4-FFF2-40B4-BE49-F238E27FC236}">
                <a16:creationId xmlns:a16="http://schemas.microsoft.com/office/drawing/2014/main" id="{8BE07381-F75E-C64D-874E-1B85AEBE5E88}"/>
              </a:ext>
            </a:extLst>
          </p:cNvPr>
          <p:cNvSpPr>
            <a:spLocks noGrp="1"/>
          </p:cNvSpPr>
          <p:nvPr>
            <p:ph type="body" sz="quarter" idx="14"/>
          </p:nvPr>
        </p:nvSpPr>
        <p:spPr/>
        <p:txBody>
          <a:bodyPr/>
          <a:lstStyle/>
          <a:p>
            <a:r>
              <a:rPr lang="lt-LT" dirty="0"/>
              <a:t>2.3.</a:t>
            </a:r>
            <a:endParaRPr lang="en-LT" dirty="0"/>
          </a:p>
        </p:txBody>
      </p:sp>
      <p:sp>
        <p:nvSpPr>
          <p:cNvPr id="5" name="Text Placeholder 4">
            <a:extLst>
              <a:ext uri="{FF2B5EF4-FFF2-40B4-BE49-F238E27FC236}">
                <a16:creationId xmlns:a16="http://schemas.microsoft.com/office/drawing/2014/main" id="{832ADB77-5316-6A4B-88E6-F920BD384773}"/>
              </a:ext>
            </a:extLst>
          </p:cNvPr>
          <p:cNvSpPr>
            <a:spLocks noGrp="1"/>
          </p:cNvSpPr>
          <p:nvPr>
            <p:ph type="body" sz="quarter" idx="17"/>
          </p:nvPr>
        </p:nvSpPr>
        <p:spPr>
          <a:xfrm>
            <a:off x="1181874" y="1626534"/>
            <a:ext cx="9249750" cy="4743270"/>
          </a:xfrm>
        </p:spPr>
        <p:txBody>
          <a:bodyPr/>
          <a:lstStyle/>
          <a:p>
            <a:pPr marL="342900" indent="-342900" algn="just">
              <a:buFont typeface="Arial" panose="020B0604020202020204" pitchFamily="34" charset="0"/>
              <a:buChar char="•"/>
            </a:pPr>
            <a:r>
              <a:rPr lang="lt-LT" sz="2400" dirty="0">
                <a:latin typeface="Barlow" panose="00000500000000000000" pitchFamily="2" charset="-70"/>
              </a:rPr>
              <a:t>Esant sąlygoms, kai teritorijoje, kurioje laikomi naminiai paukščiai, yra nepakankamai pašarų, dėl, pavyzdžiui, ilgai nenutirpstančio sniego arba sausringų oro sąlygų, į naminių paukščių mitybos racioną turi būti papildomai įtraukiama rupiųjų pašarų;</a:t>
            </a:r>
          </a:p>
          <a:p>
            <a:pPr marL="342900" indent="-342900" algn="just">
              <a:buFont typeface="Arial" panose="020B0604020202020204" pitchFamily="34" charset="0"/>
              <a:buChar char="•"/>
            </a:pPr>
            <a:r>
              <a:rPr lang="lt-LT" sz="2400" dirty="0">
                <a:latin typeface="Barlow" panose="00000500000000000000" pitchFamily="2" charset="-70"/>
              </a:rPr>
              <a:t>Jei dėl apribojimų ar įpareigojimų, nustatytų pagal Sąjungos teisės aktus, naminiai paukščiai laikomi uždarose patalpose, jiems turi būti nuolat duodama pakankamai rupiųjų pašarų ir tinkamų medžiagų, kad būtų patenkinti jų </a:t>
            </a:r>
            <a:r>
              <a:rPr lang="lt-LT" sz="2400" dirty="0" err="1">
                <a:latin typeface="Barlow" panose="00000500000000000000" pitchFamily="2" charset="-70"/>
              </a:rPr>
              <a:t>etologiniai</a:t>
            </a:r>
            <a:r>
              <a:rPr lang="lt-LT" sz="2400" dirty="0">
                <a:latin typeface="Barlow" panose="00000500000000000000" pitchFamily="2" charset="-70"/>
              </a:rPr>
              <a:t> poreikiai. </a:t>
            </a:r>
          </a:p>
        </p:txBody>
      </p:sp>
      <p:sp>
        <p:nvSpPr>
          <p:cNvPr id="7" name="TextBox 6">
            <a:extLst>
              <a:ext uri="{FF2B5EF4-FFF2-40B4-BE49-F238E27FC236}">
                <a16:creationId xmlns:a16="http://schemas.microsoft.com/office/drawing/2014/main" id="{DCAF26F0-9D83-40AA-AB9B-A23AD5FEC09C}"/>
              </a:ext>
            </a:extLst>
          </p:cNvPr>
          <p:cNvSpPr txBox="1"/>
          <p:nvPr/>
        </p:nvSpPr>
        <p:spPr>
          <a:xfrm>
            <a:off x="1407854" y="6502916"/>
            <a:ext cx="7085217" cy="369332"/>
          </a:xfrm>
          <a:prstGeom prst="rect">
            <a:avLst/>
          </a:prstGeom>
          <a:noFill/>
        </p:spPr>
        <p:txBody>
          <a:bodyPr wrap="square" rtlCol="0">
            <a:spAutoFit/>
          </a:bodyPr>
          <a:lstStyle/>
          <a:p>
            <a:r>
              <a:rPr lang="lt-LT" sz="1800" dirty="0">
                <a:solidFill>
                  <a:srgbClr val="002937"/>
                </a:solidFill>
                <a:effectLst/>
                <a:latin typeface="Barlow" panose="00000500000000000000" pitchFamily="2" charset="-70"/>
                <a:ea typeface="Calibri" panose="020F0502020204030204" pitchFamily="34" charset="0"/>
                <a:cs typeface="Times New Roman" panose="02020603050405020304" pitchFamily="18" charset="0"/>
              </a:rPr>
              <a:t>(R 2018/848 II priedas  II dalis 1. 9. 4. 4. str. i, j)</a:t>
            </a:r>
            <a:endParaRPr lang="lt-LT" dirty="0"/>
          </a:p>
        </p:txBody>
      </p:sp>
    </p:spTree>
    <p:extLst>
      <p:ext uri="{BB962C8B-B14F-4D97-AF65-F5344CB8AC3E}">
        <p14:creationId xmlns:p14="http://schemas.microsoft.com/office/powerpoint/2010/main" val="3322487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C71C66-1671-AA48-91CF-307523E2BA9D}"/>
              </a:ext>
            </a:extLst>
          </p:cNvPr>
          <p:cNvSpPr>
            <a:spLocks noGrp="1"/>
          </p:cNvSpPr>
          <p:nvPr>
            <p:ph type="body" sz="quarter" idx="13"/>
          </p:nvPr>
        </p:nvSpPr>
        <p:spPr/>
        <p:txBody>
          <a:bodyPr/>
          <a:lstStyle/>
          <a:p>
            <a:r>
              <a:rPr lang="lt-LT" dirty="0"/>
              <a:t>Naminių paukščių gerovė</a:t>
            </a:r>
            <a:endParaRPr lang="en-LT" dirty="0"/>
          </a:p>
        </p:txBody>
      </p:sp>
      <p:sp>
        <p:nvSpPr>
          <p:cNvPr id="3" name="Text Placeholder 2">
            <a:extLst>
              <a:ext uri="{FF2B5EF4-FFF2-40B4-BE49-F238E27FC236}">
                <a16:creationId xmlns:a16="http://schemas.microsoft.com/office/drawing/2014/main" id="{C79C20A1-1807-8446-B36B-6D06E7C42794}"/>
              </a:ext>
            </a:extLst>
          </p:cNvPr>
          <p:cNvSpPr>
            <a:spLocks noGrp="1"/>
          </p:cNvSpPr>
          <p:nvPr>
            <p:ph type="body" sz="quarter" idx="14"/>
          </p:nvPr>
        </p:nvSpPr>
        <p:spPr>
          <a:xfrm>
            <a:off x="1968285" y="2191295"/>
            <a:ext cx="1947518" cy="1212298"/>
          </a:xfrm>
        </p:spPr>
        <p:txBody>
          <a:bodyPr/>
          <a:lstStyle/>
          <a:p>
            <a:endParaRPr lang="lt-LT" dirty="0"/>
          </a:p>
          <a:p>
            <a:r>
              <a:rPr lang="lt-LT" dirty="0"/>
              <a:t>03</a:t>
            </a:r>
            <a:endParaRPr lang="en-LT" dirty="0"/>
          </a:p>
        </p:txBody>
      </p:sp>
    </p:spTree>
    <p:extLst>
      <p:ext uri="{BB962C8B-B14F-4D97-AF65-F5344CB8AC3E}">
        <p14:creationId xmlns:p14="http://schemas.microsoft.com/office/powerpoint/2010/main" val="1570580523"/>
      </p:ext>
    </p:extLst>
  </p:cSld>
  <p:clrMapOvr>
    <a:masterClrMapping/>
  </p:clrMapOvr>
</p:sld>
</file>

<file path=ppt/theme/theme1.xml><?xml version="1.0" encoding="utf-8"?>
<a:theme xmlns:a="http://schemas.openxmlformats.org/drawingml/2006/main" name="Office Theme">
  <a:themeElements>
    <a:clrScheme name="Ekoagros">
      <a:dk1>
        <a:srgbClr val="002836"/>
      </a:dk1>
      <a:lt1>
        <a:srgbClr val="FFFFFF"/>
      </a:lt1>
      <a:dk2>
        <a:srgbClr val="002836"/>
      </a:dk2>
      <a:lt2>
        <a:srgbClr val="CDEAE4"/>
      </a:lt2>
      <a:accent1>
        <a:srgbClr val="006232"/>
      </a:accent1>
      <a:accent2>
        <a:srgbClr val="44AC71"/>
      </a:accent2>
      <a:accent3>
        <a:srgbClr val="84C349"/>
      </a:accent3>
      <a:accent4>
        <a:srgbClr val="2DB99D"/>
      </a:accent4>
      <a:accent5>
        <a:srgbClr val="E57445"/>
      </a:accent5>
      <a:accent6>
        <a:srgbClr val="DBE9BC"/>
      </a:accent6>
      <a:hlink>
        <a:srgbClr val="006233"/>
      </a:hlink>
      <a:folHlink>
        <a:srgbClr val="44AC7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1200</TotalTime>
  <Words>2154</Words>
  <Application>Microsoft Office PowerPoint</Application>
  <PresentationFormat>Plačiaekranė</PresentationFormat>
  <Paragraphs>168</Paragraphs>
  <Slides>25</Slides>
  <Notes>19</Notes>
  <HiddenSlides>0</HiddenSlides>
  <MMClips>0</MMClips>
  <ScaleCrop>false</ScaleCrop>
  <HeadingPairs>
    <vt:vector size="6" baseType="variant">
      <vt:variant>
        <vt:lpstr>Naudojami šriftai</vt:lpstr>
      </vt:variant>
      <vt:variant>
        <vt:i4>5</vt:i4>
      </vt:variant>
      <vt:variant>
        <vt:lpstr>Tema</vt:lpstr>
      </vt:variant>
      <vt:variant>
        <vt:i4>1</vt:i4>
      </vt:variant>
      <vt:variant>
        <vt:lpstr>Skaidrių pavadinimai</vt:lpstr>
      </vt:variant>
      <vt:variant>
        <vt:i4>25</vt:i4>
      </vt:variant>
    </vt:vector>
  </HeadingPairs>
  <TitlesOfParts>
    <vt:vector size="31" baseType="lpstr">
      <vt:lpstr>Arial</vt:lpstr>
      <vt:lpstr>Barlow</vt:lpstr>
      <vt:lpstr>Barlow SemiBold</vt:lpstr>
      <vt:lpstr>Calibri</vt:lpstr>
      <vt:lpstr>Open Sans</vt:lpstr>
      <vt:lpstr>Office Theme</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Augustina Trijonytė</dc:creator>
  <cp:lastModifiedBy>Aleksandra Drazdova</cp:lastModifiedBy>
  <cp:revision>18</cp:revision>
  <dcterms:created xsi:type="dcterms:W3CDTF">2022-01-14T19:30:51Z</dcterms:created>
  <dcterms:modified xsi:type="dcterms:W3CDTF">2022-03-28T12:47:41Z</dcterms:modified>
</cp:coreProperties>
</file>